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2"/>
  </p:notesMasterIdLst>
  <p:sldIdLst>
    <p:sldId id="415" r:id="rId2"/>
    <p:sldId id="368" r:id="rId3"/>
    <p:sldId id="411" r:id="rId4"/>
    <p:sldId id="413" r:id="rId5"/>
    <p:sldId id="412" r:id="rId6"/>
    <p:sldId id="414" r:id="rId7"/>
    <p:sldId id="257" r:id="rId8"/>
    <p:sldId id="258" r:id="rId9"/>
    <p:sldId id="259" r:id="rId10"/>
    <p:sldId id="260" r:id="rId11"/>
    <p:sldId id="261" r:id="rId12"/>
    <p:sldId id="262" r:id="rId13"/>
    <p:sldId id="263" r:id="rId14"/>
    <p:sldId id="264" r:id="rId15"/>
    <p:sldId id="265" r:id="rId16"/>
    <p:sldId id="274" r:id="rId17"/>
    <p:sldId id="282" r:id="rId18"/>
    <p:sldId id="281" r:id="rId19"/>
    <p:sldId id="280" r:id="rId20"/>
    <p:sldId id="279" r:id="rId21"/>
    <p:sldId id="278" r:id="rId22"/>
    <p:sldId id="277" r:id="rId23"/>
    <p:sldId id="276" r:id="rId24"/>
    <p:sldId id="275" r:id="rId25"/>
    <p:sldId id="273" r:id="rId26"/>
    <p:sldId id="272" r:id="rId27"/>
    <p:sldId id="271" r:id="rId28"/>
    <p:sldId id="266" r:id="rId29"/>
    <p:sldId id="270" r:id="rId30"/>
    <p:sldId id="267" r:id="rId31"/>
    <p:sldId id="268" r:id="rId32"/>
    <p:sldId id="297" r:id="rId33"/>
    <p:sldId id="307" r:id="rId34"/>
    <p:sldId id="306" r:id="rId35"/>
    <p:sldId id="305" r:id="rId36"/>
    <p:sldId id="304" r:id="rId37"/>
    <p:sldId id="303" r:id="rId38"/>
    <p:sldId id="302" r:id="rId39"/>
    <p:sldId id="301" r:id="rId40"/>
    <p:sldId id="300" r:id="rId41"/>
    <p:sldId id="299" r:id="rId42"/>
    <p:sldId id="298" r:id="rId43"/>
    <p:sldId id="296" r:id="rId44"/>
    <p:sldId id="295" r:id="rId45"/>
    <p:sldId id="294" r:id="rId46"/>
    <p:sldId id="293" r:id="rId47"/>
    <p:sldId id="292" r:id="rId48"/>
    <p:sldId id="291" r:id="rId49"/>
    <p:sldId id="290" r:id="rId50"/>
    <p:sldId id="284" r:id="rId51"/>
    <p:sldId id="285" r:id="rId52"/>
    <p:sldId id="286" r:id="rId53"/>
    <p:sldId id="289" r:id="rId54"/>
    <p:sldId id="287" r:id="rId55"/>
    <p:sldId id="321" r:id="rId56"/>
    <p:sldId id="320" r:id="rId57"/>
    <p:sldId id="319" r:id="rId58"/>
    <p:sldId id="318" r:id="rId59"/>
    <p:sldId id="317" r:id="rId60"/>
    <p:sldId id="316" r:id="rId61"/>
    <p:sldId id="315" r:id="rId62"/>
    <p:sldId id="314" r:id="rId63"/>
    <p:sldId id="313" r:id="rId64"/>
    <p:sldId id="312" r:id="rId65"/>
    <p:sldId id="311" r:id="rId66"/>
    <p:sldId id="310" r:id="rId67"/>
    <p:sldId id="309" r:id="rId68"/>
    <p:sldId id="308" r:id="rId69"/>
    <p:sldId id="288" r:id="rId70"/>
    <p:sldId id="283" r:id="rId71"/>
    <p:sldId id="332" r:id="rId72"/>
    <p:sldId id="331" r:id="rId73"/>
    <p:sldId id="330" r:id="rId74"/>
    <p:sldId id="329" r:id="rId75"/>
    <p:sldId id="328" r:id="rId76"/>
    <p:sldId id="327" r:id="rId77"/>
    <p:sldId id="326" r:id="rId78"/>
    <p:sldId id="325" r:id="rId79"/>
    <p:sldId id="324" r:id="rId80"/>
    <p:sldId id="323" r:id="rId81"/>
    <p:sldId id="269" r:id="rId82"/>
    <p:sldId id="322" r:id="rId83"/>
    <p:sldId id="333" r:id="rId84"/>
    <p:sldId id="343" r:id="rId85"/>
    <p:sldId id="342" r:id="rId86"/>
    <p:sldId id="341" r:id="rId87"/>
    <p:sldId id="340" r:id="rId88"/>
    <p:sldId id="339" r:id="rId89"/>
    <p:sldId id="338" r:id="rId90"/>
    <p:sldId id="337" r:id="rId91"/>
    <p:sldId id="336" r:id="rId92"/>
    <p:sldId id="335" r:id="rId93"/>
    <p:sldId id="334" r:id="rId94"/>
    <p:sldId id="352" r:id="rId95"/>
    <p:sldId id="351" r:id="rId96"/>
    <p:sldId id="350" r:id="rId97"/>
    <p:sldId id="349" r:id="rId98"/>
    <p:sldId id="348" r:id="rId99"/>
    <p:sldId id="347" r:id="rId100"/>
    <p:sldId id="346" r:id="rId101"/>
    <p:sldId id="345" r:id="rId102"/>
    <p:sldId id="344" r:id="rId103"/>
    <p:sldId id="367" r:id="rId104"/>
    <p:sldId id="366" r:id="rId105"/>
    <p:sldId id="365" r:id="rId106"/>
    <p:sldId id="364" r:id="rId107"/>
    <p:sldId id="363" r:id="rId108"/>
    <p:sldId id="362" r:id="rId109"/>
    <p:sldId id="361" r:id="rId110"/>
    <p:sldId id="360" r:id="rId111"/>
    <p:sldId id="359" r:id="rId112"/>
    <p:sldId id="358" r:id="rId113"/>
    <p:sldId id="357" r:id="rId114"/>
    <p:sldId id="356" r:id="rId115"/>
    <p:sldId id="370" r:id="rId116"/>
    <p:sldId id="410" r:id="rId117"/>
    <p:sldId id="409" r:id="rId118"/>
    <p:sldId id="408" r:id="rId119"/>
    <p:sldId id="407" r:id="rId120"/>
    <p:sldId id="406" r:id="rId121"/>
    <p:sldId id="405" r:id="rId122"/>
    <p:sldId id="404" r:id="rId123"/>
    <p:sldId id="403" r:id="rId124"/>
    <p:sldId id="402" r:id="rId125"/>
    <p:sldId id="401" r:id="rId126"/>
    <p:sldId id="400" r:id="rId127"/>
    <p:sldId id="399" r:id="rId128"/>
    <p:sldId id="398" r:id="rId129"/>
    <p:sldId id="397" r:id="rId130"/>
    <p:sldId id="396" r:id="rId131"/>
    <p:sldId id="395" r:id="rId132"/>
    <p:sldId id="394" r:id="rId133"/>
    <p:sldId id="393" r:id="rId134"/>
    <p:sldId id="392" r:id="rId135"/>
    <p:sldId id="391" r:id="rId136"/>
    <p:sldId id="390" r:id="rId137"/>
    <p:sldId id="389" r:id="rId138"/>
    <p:sldId id="388" r:id="rId139"/>
    <p:sldId id="387" r:id="rId140"/>
    <p:sldId id="386" r:id="rId141"/>
    <p:sldId id="385" r:id="rId142"/>
    <p:sldId id="384" r:id="rId143"/>
    <p:sldId id="383" r:id="rId144"/>
    <p:sldId id="382" r:id="rId145"/>
    <p:sldId id="381" r:id="rId146"/>
    <p:sldId id="380" r:id="rId147"/>
    <p:sldId id="379" r:id="rId148"/>
    <p:sldId id="378" r:id="rId149"/>
    <p:sldId id="377" r:id="rId150"/>
    <p:sldId id="353"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9CB78C-819E-41F5-A09F-D8B9F6488F78}" v="42" dt="2021-11-17T08:10:28.5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28" autoAdjust="0"/>
    <p:restoredTop sz="85095" autoAdjust="0"/>
  </p:normalViewPr>
  <p:slideViewPr>
    <p:cSldViewPr snapToGrid="0">
      <p:cViewPr varScale="1">
        <p:scale>
          <a:sx n="62" d="100"/>
          <a:sy n="62" d="100"/>
        </p:scale>
        <p:origin x="135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ui Trong Tin" userId="e8b171ad-d98b-49d5-bbe6-f86bd94206fe" providerId="ADAL" clId="{E69CB78C-819E-41F5-A09F-D8B9F6488F78}"/>
    <pc:docChg chg="custSel modSld">
      <pc:chgData name="Nguyen Bui Trong Tin" userId="e8b171ad-d98b-49d5-bbe6-f86bd94206fe" providerId="ADAL" clId="{E69CB78C-819E-41F5-A09F-D8B9F6488F78}" dt="2021-11-17T08:33:26.689" v="466" actId="20577"/>
      <pc:docMkLst>
        <pc:docMk/>
      </pc:docMkLst>
      <pc:sldChg chg="modNotesTx">
        <pc:chgData name="Nguyen Bui Trong Tin" userId="e8b171ad-d98b-49d5-bbe6-f86bd94206fe" providerId="ADAL" clId="{E69CB78C-819E-41F5-A09F-D8B9F6488F78}" dt="2021-11-17T04:01:40.561" v="191" actId="5793"/>
        <pc:sldMkLst>
          <pc:docMk/>
          <pc:sldMk cId="482092569" sldId="259"/>
        </pc:sldMkLst>
      </pc:sldChg>
      <pc:sldChg chg="modSp mod">
        <pc:chgData name="Nguyen Bui Trong Tin" userId="e8b171ad-d98b-49d5-bbe6-f86bd94206fe" providerId="ADAL" clId="{E69CB78C-819E-41F5-A09F-D8B9F6488F78}" dt="2021-11-17T04:48:24.595" v="254" actId="14100"/>
        <pc:sldMkLst>
          <pc:docMk/>
          <pc:sldMk cId="348330744" sldId="284"/>
        </pc:sldMkLst>
        <pc:picChg chg="mod">
          <ac:chgData name="Nguyen Bui Trong Tin" userId="e8b171ad-d98b-49d5-bbe6-f86bd94206fe" providerId="ADAL" clId="{E69CB78C-819E-41F5-A09F-D8B9F6488F78}" dt="2021-11-17T04:48:24.595" v="254" actId="14100"/>
          <ac:picMkLst>
            <pc:docMk/>
            <pc:sldMk cId="348330744" sldId="284"/>
            <ac:picMk id="6" creationId="{5DD93BA0-AF10-4A67-8029-8726FDDCD693}"/>
          </ac:picMkLst>
        </pc:picChg>
      </pc:sldChg>
      <pc:sldChg chg="modNotesTx">
        <pc:chgData name="Nguyen Bui Trong Tin" userId="e8b171ad-d98b-49d5-bbe6-f86bd94206fe" providerId="ADAL" clId="{E69CB78C-819E-41F5-A09F-D8B9F6488F78}" dt="2021-11-17T04:24:48.779" v="253" actId="5793"/>
        <pc:sldMkLst>
          <pc:docMk/>
          <pc:sldMk cId="662537196" sldId="305"/>
        </pc:sldMkLst>
      </pc:sldChg>
      <pc:sldChg chg="modNotesTx">
        <pc:chgData name="Nguyen Bui Trong Tin" userId="e8b171ad-d98b-49d5-bbe6-f86bd94206fe" providerId="ADAL" clId="{E69CB78C-819E-41F5-A09F-D8B9F6488F78}" dt="2021-11-17T04:24:41.201" v="231" actId="20577"/>
        <pc:sldMkLst>
          <pc:docMk/>
          <pc:sldMk cId="2186592754" sldId="307"/>
        </pc:sldMkLst>
      </pc:sldChg>
      <pc:sldChg chg="setBg">
        <pc:chgData name="Nguyen Bui Trong Tin" userId="e8b171ad-d98b-49d5-bbe6-f86bd94206fe" providerId="ADAL" clId="{E69CB78C-819E-41F5-A09F-D8B9F6488F78}" dt="2021-11-17T07:27:01.704" v="285"/>
        <pc:sldMkLst>
          <pc:docMk/>
          <pc:sldMk cId="1438810361" sldId="323"/>
        </pc:sldMkLst>
      </pc:sldChg>
      <pc:sldChg chg="setBg">
        <pc:chgData name="Nguyen Bui Trong Tin" userId="e8b171ad-d98b-49d5-bbe6-f86bd94206fe" providerId="ADAL" clId="{E69CB78C-819E-41F5-A09F-D8B9F6488F78}" dt="2021-11-17T07:26:40.621" v="284"/>
        <pc:sldMkLst>
          <pc:docMk/>
          <pc:sldMk cId="4030704854" sldId="332"/>
        </pc:sldMkLst>
      </pc:sldChg>
      <pc:sldChg chg="modSp mod setBg">
        <pc:chgData name="Nguyen Bui Trong Tin" userId="e8b171ad-d98b-49d5-bbe6-f86bd94206fe" providerId="ADAL" clId="{E69CB78C-819E-41F5-A09F-D8B9F6488F78}" dt="2021-11-17T07:33:35.582" v="428" actId="20577"/>
        <pc:sldMkLst>
          <pc:docMk/>
          <pc:sldMk cId="216996132" sldId="342"/>
        </pc:sldMkLst>
        <pc:spChg chg="mod">
          <ac:chgData name="Nguyen Bui Trong Tin" userId="e8b171ad-d98b-49d5-bbe6-f86bd94206fe" providerId="ADAL" clId="{E69CB78C-819E-41F5-A09F-D8B9F6488F78}" dt="2021-11-17T07:33:35.582" v="428" actId="20577"/>
          <ac:spMkLst>
            <pc:docMk/>
            <pc:sldMk cId="216996132" sldId="342"/>
            <ac:spMk id="3" creationId="{D6670367-98FB-4A82-8BFA-22505FC82188}"/>
          </ac:spMkLst>
        </pc:spChg>
      </pc:sldChg>
      <pc:sldChg chg="setBg">
        <pc:chgData name="Nguyen Bui Trong Tin" userId="e8b171ad-d98b-49d5-bbe6-f86bd94206fe" providerId="ADAL" clId="{E69CB78C-819E-41F5-A09F-D8B9F6488F78}" dt="2021-11-17T07:29:16.330" v="286"/>
        <pc:sldMkLst>
          <pc:docMk/>
          <pc:sldMk cId="3963898161" sldId="343"/>
        </pc:sldMkLst>
      </pc:sldChg>
      <pc:sldChg chg="modSp mod setBg">
        <pc:chgData name="Nguyen Bui Trong Tin" userId="e8b171ad-d98b-49d5-bbe6-f86bd94206fe" providerId="ADAL" clId="{E69CB78C-819E-41F5-A09F-D8B9F6488F78}" dt="2021-11-17T07:39:15.584" v="431"/>
        <pc:sldMkLst>
          <pc:docMk/>
          <pc:sldMk cId="414649370" sldId="348"/>
        </pc:sldMkLst>
        <pc:picChg chg="mod">
          <ac:chgData name="Nguyen Bui Trong Tin" userId="e8b171ad-d98b-49d5-bbe6-f86bd94206fe" providerId="ADAL" clId="{E69CB78C-819E-41F5-A09F-D8B9F6488F78}" dt="2021-11-17T07:38:40.158" v="430" actId="14100"/>
          <ac:picMkLst>
            <pc:docMk/>
            <pc:sldMk cId="414649370" sldId="348"/>
            <ac:picMk id="4" creationId="{F1C47E08-E313-4126-81AE-A5A379934A0C}"/>
          </ac:picMkLst>
        </pc:picChg>
      </pc:sldChg>
      <pc:sldChg chg="modSp mod setBg modNotesTx">
        <pc:chgData name="Nguyen Bui Trong Tin" userId="e8b171ad-d98b-49d5-bbe6-f86bd94206fe" providerId="ADAL" clId="{E69CB78C-819E-41F5-A09F-D8B9F6488F78}" dt="2021-11-17T08:33:26.689" v="466" actId="20577"/>
        <pc:sldMkLst>
          <pc:docMk/>
          <pc:sldMk cId="2716929852" sldId="380"/>
        </pc:sldMkLst>
        <pc:picChg chg="mod">
          <ac:chgData name="Nguyen Bui Trong Tin" userId="e8b171ad-d98b-49d5-bbe6-f86bd94206fe" providerId="ADAL" clId="{E69CB78C-819E-41F5-A09F-D8B9F6488F78}" dt="2021-11-17T08:10:41.798" v="445" actId="14100"/>
          <ac:picMkLst>
            <pc:docMk/>
            <pc:sldMk cId="2716929852" sldId="380"/>
            <ac:picMk id="4" creationId="{C43A20DD-F74C-43D8-822F-61311DF36746}"/>
          </ac:picMkLst>
        </pc:picChg>
        <pc:picChg chg="mod">
          <ac:chgData name="Nguyen Bui Trong Tin" userId="e8b171ad-d98b-49d5-bbe6-f86bd94206fe" providerId="ADAL" clId="{E69CB78C-819E-41F5-A09F-D8B9F6488F78}" dt="2021-11-17T08:10:48.500" v="448" actId="1076"/>
          <ac:picMkLst>
            <pc:docMk/>
            <pc:sldMk cId="2716929852" sldId="380"/>
            <ac:picMk id="6" creationId="{65F5DCC3-5EF9-46FA-B77A-A1122BC523D0}"/>
          </ac:picMkLst>
        </pc:picChg>
        <pc:picChg chg="mod">
          <ac:chgData name="Nguyen Bui Trong Tin" userId="e8b171ad-d98b-49d5-bbe6-f86bd94206fe" providerId="ADAL" clId="{E69CB78C-819E-41F5-A09F-D8B9F6488F78}" dt="2021-11-17T08:10:50.123" v="449" actId="1076"/>
          <ac:picMkLst>
            <pc:docMk/>
            <pc:sldMk cId="2716929852" sldId="380"/>
            <ac:picMk id="8" creationId="{B81C5842-B755-4DC8-83AE-44754E3ED438}"/>
          </ac:picMkLst>
        </pc:picChg>
      </pc:sldChg>
      <pc:sldChg chg="modSp mod">
        <pc:chgData name="Nguyen Bui Trong Tin" userId="e8b171ad-d98b-49d5-bbe6-f86bd94206fe" providerId="ADAL" clId="{E69CB78C-819E-41F5-A09F-D8B9F6488F78}" dt="2021-11-17T07:56:05.790" v="443" actId="1076"/>
        <pc:sldMkLst>
          <pc:docMk/>
          <pc:sldMk cId="4098914215" sldId="407"/>
        </pc:sldMkLst>
        <pc:spChg chg="mod">
          <ac:chgData name="Nguyen Bui Trong Tin" userId="e8b171ad-d98b-49d5-bbe6-f86bd94206fe" providerId="ADAL" clId="{E69CB78C-819E-41F5-A09F-D8B9F6488F78}" dt="2021-11-17T07:55:45.498" v="437" actId="113"/>
          <ac:spMkLst>
            <pc:docMk/>
            <pc:sldMk cId="4098914215" sldId="407"/>
            <ac:spMk id="4" creationId="{B0EE508F-9B0A-4EFE-9A11-84D6BABB0364}"/>
          </ac:spMkLst>
        </pc:spChg>
        <pc:picChg chg="mod modCrop">
          <ac:chgData name="Nguyen Bui Trong Tin" userId="e8b171ad-d98b-49d5-bbe6-f86bd94206fe" providerId="ADAL" clId="{E69CB78C-819E-41F5-A09F-D8B9F6488F78}" dt="2021-11-17T07:56:05.790" v="443" actId="1076"/>
          <ac:picMkLst>
            <pc:docMk/>
            <pc:sldMk cId="4098914215" sldId="407"/>
            <ac:picMk id="5" creationId="{5B1F5F42-4A76-4FBC-BB3F-1D872B89ADB8}"/>
          </ac:picMkLst>
        </pc:picChg>
      </pc:sldChg>
      <pc:sldChg chg="setBg">
        <pc:chgData name="Nguyen Bui Trong Tin" userId="e8b171ad-d98b-49d5-bbe6-f86bd94206fe" providerId="ADAL" clId="{E69CB78C-819E-41F5-A09F-D8B9F6488F78}" dt="2021-11-17T07:53:45.103" v="434"/>
        <pc:sldMkLst>
          <pc:docMk/>
          <pc:sldMk cId="3414046525" sldId="409"/>
        </pc:sldMkLst>
      </pc:sldChg>
      <pc:sldChg chg="setBg">
        <pc:chgData name="Nguyen Bui Trong Tin" userId="e8b171ad-d98b-49d5-bbe6-f86bd94206fe" providerId="ADAL" clId="{E69CB78C-819E-41F5-A09F-D8B9F6488F78}" dt="2021-11-17T07:44:40.083" v="433"/>
        <pc:sldMkLst>
          <pc:docMk/>
          <pc:sldMk cId="4276013233" sldId="410"/>
        </pc:sldMkLst>
      </pc:sldChg>
    </pc:docChg>
  </pc:docChgLst>
  <pc:docChgLst>
    <pc:chgData name="Nguyen Van Thanh" userId="397c937a-6631-46d4-ab7f-15d71e973788" providerId="ADAL" clId="{C4B39099-EFA2-4D8E-8A70-2AA4615B9579}"/>
    <pc:docChg chg="undo custSel addSld delSld modSld sldOrd">
      <pc:chgData name="Nguyen Van Thanh" userId="397c937a-6631-46d4-ab7f-15d71e973788" providerId="ADAL" clId="{C4B39099-EFA2-4D8E-8A70-2AA4615B9579}" dt="2021-11-07T15:05:00.581" v="1683" actId="20577"/>
      <pc:docMkLst>
        <pc:docMk/>
      </pc:docMkLst>
      <pc:sldChg chg="modSp mod">
        <pc:chgData name="Nguyen Van Thanh" userId="397c937a-6631-46d4-ab7f-15d71e973788" providerId="ADAL" clId="{C4B39099-EFA2-4D8E-8A70-2AA4615B9579}" dt="2021-07-16T13:25:11.600" v="515" actId="13926"/>
        <pc:sldMkLst>
          <pc:docMk/>
          <pc:sldMk cId="3737075830" sldId="257"/>
        </pc:sldMkLst>
        <pc:spChg chg="mod">
          <ac:chgData name="Nguyen Van Thanh" userId="397c937a-6631-46d4-ab7f-15d71e973788" providerId="ADAL" clId="{C4B39099-EFA2-4D8E-8A70-2AA4615B9579}" dt="2021-07-16T13:25:11.600" v="515" actId="13926"/>
          <ac:spMkLst>
            <pc:docMk/>
            <pc:sldMk cId="3737075830" sldId="257"/>
            <ac:spMk id="4" creationId="{8864ED14-43E2-4B6B-8FEC-CE2D2EFA6501}"/>
          </ac:spMkLst>
        </pc:spChg>
      </pc:sldChg>
      <pc:sldChg chg="addSp modSp mod">
        <pc:chgData name="Nguyen Van Thanh" userId="397c937a-6631-46d4-ab7f-15d71e973788" providerId="ADAL" clId="{C4B39099-EFA2-4D8E-8A70-2AA4615B9579}" dt="2021-11-07T13:38:36.302" v="1681" actId="1076"/>
        <pc:sldMkLst>
          <pc:docMk/>
          <pc:sldMk cId="4161858931" sldId="261"/>
        </pc:sldMkLst>
        <pc:picChg chg="add mod">
          <ac:chgData name="Nguyen Van Thanh" userId="397c937a-6631-46d4-ab7f-15d71e973788" providerId="ADAL" clId="{C4B39099-EFA2-4D8E-8A70-2AA4615B9579}" dt="2021-11-07T13:38:36.302" v="1681" actId="1076"/>
          <ac:picMkLst>
            <pc:docMk/>
            <pc:sldMk cId="4161858931" sldId="261"/>
            <ac:picMk id="5" creationId="{52E15927-83B9-4972-A330-9FDCDEBE4D17}"/>
          </ac:picMkLst>
        </pc:picChg>
        <pc:picChg chg="add mod">
          <ac:chgData name="Nguyen Van Thanh" userId="397c937a-6631-46d4-ab7f-15d71e973788" providerId="ADAL" clId="{C4B39099-EFA2-4D8E-8A70-2AA4615B9579}" dt="2021-11-07T13:38:31.504" v="1679" actId="1076"/>
          <ac:picMkLst>
            <pc:docMk/>
            <pc:sldMk cId="4161858931" sldId="261"/>
            <ac:picMk id="2050" creationId="{BCF42F55-862B-4C05-9CCC-D7B7F886D31C}"/>
          </ac:picMkLst>
        </pc:picChg>
      </pc:sldChg>
      <pc:sldChg chg="modSp mod">
        <pc:chgData name="Nguyen Van Thanh" userId="397c937a-6631-46d4-ab7f-15d71e973788" providerId="ADAL" clId="{C4B39099-EFA2-4D8E-8A70-2AA4615B9579}" dt="2021-07-16T13:24:58.149" v="508" actId="13926"/>
        <pc:sldMkLst>
          <pc:docMk/>
          <pc:sldMk cId="514163590" sldId="264"/>
        </pc:sldMkLst>
        <pc:spChg chg="mod">
          <ac:chgData name="Nguyen Van Thanh" userId="397c937a-6631-46d4-ab7f-15d71e973788" providerId="ADAL" clId="{C4B39099-EFA2-4D8E-8A70-2AA4615B9579}" dt="2021-07-16T13:24:58.149" v="508" actId="13926"/>
          <ac:spMkLst>
            <pc:docMk/>
            <pc:sldMk cId="514163590" sldId="264"/>
            <ac:spMk id="3" creationId="{D6670367-98FB-4A82-8BFA-22505FC82188}"/>
          </ac:spMkLst>
        </pc:spChg>
      </pc:sldChg>
      <pc:sldChg chg="modSp mod">
        <pc:chgData name="Nguyen Van Thanh" userId="397c937a-6631-46d4-ab7f-15d71e973788" providerId="ADAL" clId="{C4B39099-EFA2-4D8E-8A70-2AA4615B9579}" dt="2021-07-16T13:24:42.242" v="502" actId="13926"/>
        <pc:sldMkLst>
          <pc:docMk/>
          <pc:sldMk cId="3535079183" sldId="268"/>
        </pc:sldMkLst>
        <pc:spChg chg="mod">
          <ac:chgData name="Nguyen Van Thanh" userId="397c937a-6631-46d4-ab7f-15d71e973788" providerId="ADAL" clId="{C4B39099-EFA2-4D8E-8A70-2AA4615B9579}" dt="2021-07-16T13:24:42.242" v="502" actId="13926"/>
          <ac:spMkLst>
            <pc:docMk/>
            <pc:sldMk cId="3535079183" sldId="268"/>
            <ac:spMk id="3" creationId="{D6670367-98FB-4A82-8BFA-22505FC82188}"/>
          </ac:spMkLst>
        </pc:spChg>
      </pc:sldChg>
      <pc:sldChg chg="modNotesTx">
        <pc:chgData name="Nguyen Van Thanh" userId="397c937a-6631-46d4-ab7f-15d71e973788" providerId="ADAL" clId="{C4B39099-EFA2-4D8E-8A70-2AA4615B9579}" dt="2021-08-27T00:44:34.011" v="1570" actId="20577"/>
        <pc:sldMkLst>
          <pc:docMk/>
          <pc:sldMk cId="3845856529" sldId="269"/>
        </pc:sldMkLst>
      </pc:sldChg>
      <pc:sldChg chg="modNotesTx">
        <pc:chgData name="Nguyen Van Thanh" userId="397c937a-6631-46d4-ab7f-15d71e973788" providerId="ADAL" clId="{C4B39099-EFA2-4D8E-8A70-2AA4615B9579}" dt="2021-08-25T10:07:09.588" v="1485" actId="20577"/>
        <pc:sldMkLst>
          <pc:docMk/>
          <pc:sldMk cId="86478511" sldId="270"/>
        </pc:sldMkLst>
      </pc:sldChg>
      <pc:sldChg chg="modNotesTx">
        <pc:chgData name="Nguyen Van Thanh" userId="397c937a-6631-46d4-ab7f-15d71e973788" providerId="ADAL" clId="{C4B39099-EFA2-4D8E-8A70-2AA4615B9579}" dt="2021-08-25T09:52:21.926" v="1105" actId="20577"/>
        <pc:sldMkLst>
          <pc:docMk/>
          <pc:sldMk cId="578933317" sldId="272"/>
        </pc:sldMkLst>
      </pc:sldChg>
      <pc:sldChg chg="modNotesTx">
        <pc:chgData name="Nguyen Van Thanh" userId="397c937a-6631-46d4-ab7f-15d71e973788" providerId="ADAL" clId="{C4B39099-EFA2-4D8E-8A70-2AA4615B9579}" dt="2021-08-25T09:48:59.692" v="1039" actId="20577"/>
        <pc:sldMkLst>
          <pc:docMk/>
          <pc:sldMk cId="1989005346" sldId="276"/>
        </pc:sldMkLst>
      </pc:sldChg>
      <pc:sldChg chg="modSp mod">
        <pc:chgData name="Nguyen Van Thanh" userId="397c937a-6631-46d4-ab7f-15d71e973788" providerId="ADAL" clId="{C4B39099-EFA2-4D8E-8A70-2AA4615B9579}" dt="2021-07-16T13:24:50.258" v="505" actId="13926"/>
        <pc:sldMkLst>
          <pc:docMk/>
          <pc:sldMk cId="1042650070" sldId="277"/>
        </pc:sldMkLst>
        <pc:spChg chg="mod">
          <ac:chgData name="Nguyen Van Thanh" userId="397c937a-6631-46d4-ab7f-15d71e973788" providerId="ADAL" clId="{C4B39099-EFA2-4D8E-8A70-2AA4615B9579}" dt="2021-07-16T13:24:50.258" v="505" actId="13926"/>
          <ac:spMkLst>
            <pc:docMk/>
            <pc:sldMk cId="1042650070" sldId="277"/>
            <ac:spMk id="3" creationId="{D6670367-98FB-4A82-8BFA-22505FC82188}"/>
          </ac:spMkLst>
        </pc:spChg>
      </pc:sldChg>
      <pc:sldChg chg="modNotesTx">
        <pc:chgData name="Nguyen Van Thanh" userId="397c937a-6631-46d4-ab7f-15d71e973788" providerId="ADAL" clId="{C4B39099-EFA2-4D8E-8A70-2AA4615B9579}" dt="2021-08-25T09:46:36.988" v="1003" actId="20577"/>
        <pc:sldMkLst>
          <pc:docMk/>
          <pc:sldMk cId="2248029386" sldId="281"/>
        </pc:sldMkLst>
      </pc:sldChg>
      <pc:sldChg chg="modSp mod">
        <pc:chgData name="Nguyen Van Thanh" userId="397c937a-6631-46d4-ab7f-15d71e973788" providerId="ADAL" clId="{C4B39099-EFA2-4D8E-8A70-2AA4615B9579}" dt="2021-07-16T13:24:03.852" v="487" actId="13926"/>
        <pc:sldMkLst>
          <pc:docMk/>
          <pc:sldMk cId="307510521" sldId="283"/>
        </pc:sldMkLst>
        <pc:spChg chg="mod">
          <ac:chgData name="Nguyen Van Thanh" userId="397c937a-6631-46d4-ab7f-15d71e973788" providerId="ADAL" clId="{C4B39099-EFA2-4D8E-8A70-2AA4615B9579}" dt="2021-07-16T13:24:03.852" v="487" actId="13926"/>
          <ac:spMkLst>
            <pc:docMk/>
            <pc:sldMk cId="307510521" sldId="283"/>
            <ac:spMk id="3" creationId="{D6670367-98FB-4A82-8BFA-22505FC82188}"/>
          </ac:spMkLst>
        </pc:spChg>
      </pc:sldChg>
      <pc:sldChg chg="modSp mod">
        <pc:chgData name="Nguyen Van Thanh" userId="397c937a-6631-46d4-ab7f-15d71e973788" providerId="ADAL" clId="{C4B39099-EFA2-4D8E-8A70-2AA4615B9579}" dt="2021-07-16T13:24:20.758" v="493" actId="13926"/>
        <pc:sldMkLst>
          <pc:docMk/>
          <pc:sldMk cId="1378625914" sldId="287"/>
        </pc:sldMkLst>
        <pc:spChg chg="mod">
          <ac:chgData name="Nguyen Van Thanh" userId="397c937a-6631-46d4-ab7f-15d71e973788" providerId="ADAL" clId="{C4B39099-EFA2-4D8E-8A70-2AA4615B9579}" dt="2021-07-16T13:24:20.758" v="493" actId="13926"/>
          <ac:spMkLst>
            <pc:docMk/>
            <pc:sldMk cId="1378625914" sldId="287"/>
            <ac:spMk id="3" creationId="{D6670367-98FB-4A82-8BFA-22505FC82188}"/>
          </ac:spMkLst>
        </pc:spChg>
      </pc:sldChg>
      <pc:sldChg chg="modNotesTx">
        <pc:chgData name="Nguyen Van Thanh" userId="397c937a-6631-46d4-ab7f-15d71e973788" providerId="ADAL" clId="{C4B39099-EFA2-4D8E-8A70-2AA4615B9579}" dt="2021-08-25T10:48:48.695" v="1528" actId="20577"/>
        <pc:sldMkLst>
          <pc:docMk/>
          <pc:sldMk cId="2143710582" sldId="288"/>
        </pc:sldMkLst>
      </pc:sldChg>
      <pc:sldChg chg="modSp mod">
        <pc:chgData name="Nguyen Van Thanh" userId="397c937a-6631-46d4-ab7f-15d71e973788" providerId="ADAL" clId="{C4B39099-EFA2-4D8E-8A70-2AA4615B9579}" dt="2021-07-16T13:24:27.542" v="496" actId="13926"/>
        <pc:sldMkLst>
          <pc:docMk/>
          <pc:sldMk cId="601797893" sldId="293"/>
        </pc:sldMkLst>
        <pc:spChg chg="mod">
          <ac:chgData name="Nguyen Van Thanh" userId="397c937a-6631-46d4-ab7f-15d71e973788" providerId="ADAL" clId="{C4B39099-EFA2-4D8E-8A70-2AA4615B9579}" dt="2021-07-16T13:24:27.542" v="496" actId="13926"/>
          <ac:spMkLst>
            <pc:docMk/>
            <pc:sldMk cId="601797893" sldId="293"/>
            <ac:spMk id="3" creationId="{D6670367-98FB-4A82-8BFA-22505FC82188}"/>
          </ac:spMkLst>
        </pc:spChg>
      </pc:sldChg>
      <pc:sldChg chg="modSp mod">
        <pc:chgData name="Nguyen Van Thanh" userId="397c937a-6631-46d4-ab7f-15d71e973788" providerId="ADAL" clId="{C4B39099-EFA2-4D8E-8A70-2AA4615B9579}" dt="2021-07-16T13:24:33.626" v="499" actId="13926"/>
        <pc:sldMkLst>
          <pc:docMk/>
          <pc:sldMk cId="3440277291" sldId="301"/>
        </pc:sldMkLst>
        <pc:spChg chg="mod">
          <ac:chgData name="Nguyen Van Thanh" userId="397c937a-6631-46d4-ab7f-15d71e973788" providerId="ADAL" clId="{C4B39099-EFA2-4D8E-8A70-2AA4615B9579}" dt="2021-07-16T13:24:33.626" v="499" actId="13926"/>
          <ac:spMkLst>
            <pc:docMk/>
            <pc:sldMk cId="3440277291" sldId="301"/>
            <ac:spMk id="3" creationId="{D6670367-98FB-4A82-8BFA-22505FC82188}"/>
          </ac:spMkLst>
        </pc:spChg>
      </pc:sldChg>
      <pc:sldChg chg="modNotesTx">
        <pc:chgData name="Nguyen Van Thanh" userId="397c937a-6631-46d4-ab7f-15d71e973788" providerId="ADAL" clId="{C4B39099-EFA2-4D8E-8A70-2AA4615B9579}" dt="2021-08-13T09:21:21.421" v="520" actId="20577"/>
        <pc:sldMkLst>
          <pc:docMk/>
          <pc:sldMk cId="3211493903" sldId="303"/>
        </pc:sldMkLst>
      </pc:sldChg>
      <pc:sldChg chg="modSp mod">
        <pc:chgData name="Nguyen Van Thanh" userId="397c937a-6631-46d4-ab7f-15d71e973788" providerId="ADAL" clId="{C4B39099-EFA2-4D8E-8A70-2AA4615B9579}" dt="2021-07-16T13:24:12.834" v="490" actId="13926"/>
        <pc:sldMkLst>
          <pc:docMk/>
          <pc:sldMk cId="608017465" sldId="315"/>
        </pc:sldMkLst>
        <pc:spChg chg="mod">
          <ac:chgData name="Nguyen Van Thanh" userId="397c937a-6631-46d4-ab7f-15d71e973788" providerId="ADAL" clId="{C4B39099-EFA2-4D8E-8A70-2AA4615B9579}" dt="2021-07-16T13:24:12.834" v="490" actId="13926"/>
          <ac:spMkLst>
            <pc:docMk/>
            <pc:sldMk cId="608017465" sldId="315"/>
            <ac:spMk id="3" creationId="{D6670367-98FB-4A82-8BFA-22505FC82188}"/>
          </ac:spMkLst>
        </pc:spChg>
      </pc:sldChg>
      <pc:sldChg chg="modNotesTx">
        <pc:chgData name="Nguyen Van Thanh" userId="397c937a-6631-46d4-ab7f-15d71e973788" providerId="ADAL" clId="{C4B39099-EFA2-4D8E-8A70-2AA4615B9579}" dt="2021-08-27T00:46:12.120" v="1571" actId="20577"/>
        <pc:sldMkLst>
          <pc:docMk/>
          <pc:sldMk cId="3266696176" sldId="322"/>
        </pc:sldMkLst>
      </pc:sldChg>
      <pc:sldChg chg="modNotesTx">
        <pc:chgData name="Nguyen Van Thanh" userId="397c937a-6631-46d4-ab7f-15d71e973788" providerId="ADAL" clId="{C4B39099-EFA2-4D8E-8A70-2AA4615B9579}" dt="2021-08-27T00:39:30.468" v="1569" actId="20577"/>
        <pc:sldMkLst>
          <pc:docMk/>
          <pc:sldMk cId="1438810361" sldId="323"/>
        </pc:sldMkLst>
      </pc:sldChg>
      <pc:sldChg chg="modNotesTx">
        <pc:chgData name="Nguyen Van Thanh" userId="397c937a-6631-46d4-ab7f-15d71e973788" providerId="ADAL" clId="{C4B39099-EFA2-4D8E-8A70-2AA4615B9579}" dt="2021-08-27T00:38:16.317" v="1568" actId="20577"/>
        <pc:sldMkLst>
          <pc:docMk/>
          <pc:sldMk cId="1600828139" sldId="324"/>
        </pc:sldMkLst>
      </pc:sldChg>
      <pc:sldChg chg="modSp mod">
        <pc:chgData name="Nguyen Van Thanh" userId="397c937a-6631-46d4-ab7f-15d71e973788" providerId="ADAL" clId="{C4B39099-EFA2-4D8E-8A70-2AA4615B9579}" dt="2021-07-16T13:23:56.767" v="484" actId="13926"/>
        <pc:sldMkLst>
          <pc:docMk/>
          <pc:sldMk cId="2473876444" sldId="325"/>
        </pc:sldMkLst>
        <pc:spChg chg="mod">
          <ac:chgData name="Nguyen Van Thanh" userId="397c937a-6631-46d4-ab7f-15d71e973788" providerId="ADAL" clId="{C4B39099-EFA2-4D8E-8A70-2AA4615B9579}" dt="2021-07-16T13:23:56.767" v="484" actId="13926"/>
          <ac:spMkLst>
            <pc:docMk/>
            <pc:sldMk cId="2473876444" sldId="325"/>
            <ac:spMk id="3" creationId="{D6670367-98FB-4A82-8BFA-22505FC82188}"/>
          </ac:spMkLst>
        </pc:spChg>
      </pc:sldChg>
      <pc:sldChg chg="addSp delSp modSp mod">
        <pc:chgData name="Nguyen Van Thanh" userId="397c937a-6631-46d4-ab7f-15d71e973788" providerId="ADAL" clId="{C4B39099-EFA2-4D8E-8A70-2AA4615B9579}" dt="2021-08-25T10:56:30.305" v="1542" actId="1076"/>
        <pc:sldMkLst>
          <pc:docMk/>
          <pc:sldMk cId="210435995" sldId="331"/>
        </pc:sldMkLst>
        <pc:picChg chg="add mod">
          <ac:chgData name="Nguyen Van Thanh" userId="397c937a-6631-46d4-ab7f-15d71e973788" providerId="ADAL" clId="{C4B39099-EFA2-4D8E-8A70-2AA4615B9579}" dt="2021-08-25T10:56:29.120" v="1541" actId="1076"/>
          <ac:picMkLst>
            <pc:docMk/>
            <pc:sldMk cId="210435995" sldId="331"/>
            <ac:picMk id="5" creationId="{7BAC4D10-4C3E-4F94-8791-D4CBE3F24FC7}"/>
          </ac:picMkLst>
        </pc:picChg>
        <pc:picChg chg="add del mod">
          <ac:chgData name="Nguyen Van Thanh" userId="397c937a-6631-46d4-ab7f-15d71e973788" providerId="ADAL" clId="{C4B39099-EFA2-4D8E-8A70-2AA4615B9579}" dt="2021-08-25T10:56:11.732" v="1537" actId="478"/>
          <ac:picMkLst>
            <pc:docMk/>
            <pc:sldMk cId="210435995" sldId="331"/>
            <ac:picMk id="7" creationId="{AF3B7476-B8E0-4868-BE5A-5173A084F5B1}"/>
          </ac:picMkLst>
        </pc:picChg>
        <pc:picChg chg="add mod">
          <ac:chgData name="Nguyen Van Thanh" userId="397c937a-6631-46d4-ab7f-15d71e973788" providerId="ADAL" clId="{C4B39099-EFA2-4D8E-8A70-2AA4615B9579}" dt="2021-08-25T10:56:30.305" v="1542" actId="1076"/>
          <ac:picMkLst>
            <pc:docMk/>
            <pc:sldMk cId="210435995" sldId="331"/>
            <ac:picMk id="3074" creationId="{27AC0E8B-B8CC-4E0E-8D16-EF45D1D67A16}"/>
          </ac:picMkLst>
        </pc:picChg>
      </pc:sldChg>
      <pc:sldChg chg="modNotesTx">
        <pc:chgData name="Nguyen Van Thanh" userId="397c937a-6631-46d4-ab7f-15d71e973788" providerId="ADAL" clId="{C4B39099-EFA2-4D8E-8A70-2AA4615B9579}" dt="2021-08-27T00:46:58.284" v="1572" actId="20577"/>
        <pc:sldMkLst>
          <pc:docMk/>
          <pc:sldMk cId="2282345696" sldId="333"/>
        </pc:sldMkLst>
      </pc:sldChg>
      <pc:sldChg chg="modSp mod">
        <pc:chgData name="Nguyen Van Thanh" userId="397c937a-6631-46d4-ab7f-15d71e973788" providerId="ADAL" clId="{C4B39099-EFA2-4D8E-8A70-2AA4615B9579}" dt="2021-07-16T13:23:39.070" v="478" actId="13926"/>
        <pc:sldMkLst>
          <pc:docMk/>
          <pc:sldMk cId="3541211672" sldId="334"/>
        </pc:sldMkLst>
        <pc:spChg chg="mod">
          <ac:chgData name="Nguyen Van Thanh" userId="397c937a-6631-46d4-ab7f-15d71e973788" providerId="ADAL" clId="{C4B39099-EFA2-4D8E-8A70-2AA4615B9579}" dt="2021-07-16T13:23:39.070" v="478" actId="13926"/>
          <ac:spMkLst>
            <pc:docMk/>
            <pc:sldMk cId="3541211672" sldId="334"/>
            <ac:spMk id="3" creationId="{D6670367-98FB-4A82-8BFA-22505FC82188}"/>
          </ac:spMkLst>
        </pc:spChg>
      </pc:sldChg>
      <pc:sldChg chg="modSp mod">
        <pc:chgData name="Nguyen Van Thanh" userId="397c937a-6631-46d4-ab7f-15d71e973788" providerId="ADAL" clId="{C4B39099-EFA2-4D8E-8A70-2AA4615B9579}" dt="2021-07-16T13:23:46.840" v="481" actId="13926"/>
        <pc:sldMkLst>
          <pc:docMk/>
          <pc:sldMk cId="2538531716" sldId="341"/>
        </pc:sldMkLst>
        <pc:spChg chg="mod">
          <ac:chgData name="Nguyen Van Thanh" userId="397c937a-6631-46d4-ab7f-15d71e973788" providerId="ADAL" clId="{C4B39099-EFA2-4D8E-8A70-2AA4615B9579}" dt="2021-07-16T13:23:46.840" v="481" actId="13926"/>
          <ac:spMkLst>
            <pc:docMk/>
            <pc:sldMk cId="2538531716" sldId="341"/>
            <ac:spMk id="3" creationId="{D6670367-98FB-4A82-8BFA-22505FC82188}"/>
          </ac:spMkLst>
        </pc:spChg>
      </pc:sldChg>
      <pc:sldChg chg="modNotesTx">
        <pc:chgData name="Nguyen Van Thanh" userId="397c937a-6631-46d4-ab7f-15d71e973788" providerId="ADAL" clId="{C4B39099-EFA2-4D8E-8A70-2AA4615B9579}" dt="2021-08-27T00:50:19.435" v="1577" actId="20577"/>
        <pc:sldMkLst>
          <pc:docMk/>
          <pc:sldMk cId="216996132" sldId="342"/>
        </pc:sldMkLst>
      </pc:sldChg>
      <pc:sldChg chg="modNotesTx">
        <pc:chgData name="Nguyen Van Thanh" userId="397c937a-6631-46d4-ab7f-15d71e973788" providerId="ADAL" clId="{C4B39099-EFA2-4D8E-8A70-2AA4615B9579}" dt="2021-08-27T00:48:06.086" v="1574" actId="20577"/>
        <pc:sldMkLst>
          <pc:docMk/>
          <pc:sldMk cId="3963898161" sldId="343"/>
        </pc:sldMkLst>
      </pc:sldChg>
      <pc:sldChg chg="modSp mod">
        <pc:chgData name="Nguyen Van Thanh" userId="397c937a-6631-46d4-ab7f-15d71e973788" providerId="ADAL" clId="{C4B39099-EFA2-4D8E-8A70-2AA4615B9579}" dt="2021-07-16T13:23:31.166" v="475" actId="13926"/>
        <pc:sldMkLst>
          <pc:docMk/>
          <pc:sldMk cId="1035757043" sldId="344"/>
        </pc:sldMkLst>
        <pc:spChg chg="mod">
          <ac:chgData name="Nguyen Van Thanh" userId="397c937a-6631-46d4-ab7f-15d71e973788" providerId="ADAL" clId="{C4B39099-EFA2-4D8E-8A70-2AA4615B9579}" dt="2021-07-16T13:23:31.166" v="475" actId="13926"/>
          <ac:spMkLst>
            <pc:docMk/>
            <pc:sldMk cId="1035757043" sldId="344"/>
            <ac:spMk id="3" creationId="{D6670367-98FB-4A82-8BFA-22505FC82188}"/>
          </ac:spMkLst>
        </pc:spChg>
      </pc:sldChg>
      <pc:sldChg chg="modSp mod">
        <pc:chgData name="Nguyen Van Thanh" userId="397c937a-6631-46d4-ab7f-15d71e973788" providerId="ADAL" clId="{C4B39099-EFA2-4D8E-8A70-2AA4615B9579}" dt="2021-08-27T01:02:51.294" v="1579" actId="1076"/>
        <pc:sldMkLst>
          <pc:docMk/>
          <pc:sldMk cId="414649370" sldId="348"/>
        </pc:sldMkLst>
        <pc:picChg chg="mod">
          <ac:chgData name="Nguyen Van Thanh" userId="397c937a-6631-46d4-ab7f-15d71e973788" providerId="ADAL" clId="{C4B39099-EFA2-4D8E-8A70-2AA4615B9579}" dt="2021-08-27T01:02:51.294" v="1579" actId="1076"/>
          <ac:picMkLst>
            <pc:docMk/>
            <pc:sldMk cId="414649370" sldId="348"/>
            <ac:picMk id="4" creationId="{F1C47E08-E313-4126-81AE-A5A379934A0C}"/>
          </ac:picMkLst>
        </pc:picChg>
      </pc:sldChg>
      <pc:sldChg chg="del">
        <pc:chgData name="Nguyen Van Thanh" userId="397c937a-6631-46d4-ab7f-15d71e973788" providerId="ADAL" clId="{C4B39099-EFA2-4D8E-8A70-2AA4615B9579}" dt="2021-08-25T07:42:05.412" v="662" actId="47"/>
        <pc:sldMkLst>
          <pc:docMk/>
          <pc:sldMk cId="862305220" sldId="354"/>
        </pc:sldMkLst>
      </pc:sldChg>
      <pc:sldChg chg="del">
        <pc:chgData name="Nguyen Van Thanh" userId="397c937a-6631-46d4-ab7f-15d71e973788" providerId="ADAL" clId="{C4B39099-EFA2-4D8E-8A70-2AA4615B9579}" dt="2021-08-25T07:42:03.656" v="661" actId="47"/>
        <pc:sldMkLst>
          <pc:docMk/>
          <pc:sldMk cId="4084326997" sldId="355"/>
        </pc:sldMkLst>
      </pc:sldChg>
      <pc:sldChg chg="addSp modSp mod modNotesTx">
        <pc:chgData name="Nguyen Van Thanh" userId="397c937a-6631-46d4-ab7f-15d71e973788" providerId="ADAL" clId="{C4B39099-EFA2-4D8E-8A70-2AA4615B9579}" dt="2021-08-27T01:27:52.626" v="1588" actId="20577"/>
        <pc:sldMkLst>
          <pc:docMk/>
          <pc:sldMk cId="3073089161" sldId="356"/>
        </pc:sldMkLst>
        <pc:spChg chg="mod">
          <ac:chgData name="Nguyen Van Thanh" userId="397c937a-6631-46d4-ab7f-15d71e973788" providerId="ADAL" clId="{C4B39099-EFA2-4D8E-8A70-2AA4615B9579}" dt="2021-07-16T13:23:08.346" v="469" actId="13926"/>
          <ac:spMkLst>
            <pc:docMk/>
            <pc:sldMk cId="3073089161" sldId="356"/>
            <ac:spMk id="3" creationId="{D6670367-98FB-4A82-8BFA-22505FC82188}"/>
          </ac:spMkLst>
        </pc:spChg>
        <pc:spChg chg="add mod">
          <ac:chgData name="Nguyen Van Thanh" userId="397c937a-6631-46d4-ab7f-15d71e973788" providerId="ADAL" clId="{C4B39099-EFA2-4D8E-8A70-2AA4615B9579}" dt="2021-07-16T10:29:40.361" v="103" actId="14100"/>
          <ac:spMkLst>
            <pc:docMk/>
            <pc:sldMk cId="3073089161" sldId="356"/>
            <ac:spMk id="4" creationId="{6919184F-C5DF-4111-AADE-B50C58C2766C}"/>
          </ac:spMkLst>
        </pc:spChg>
      </pc:sldChg>
      <pc:sldChg chg="addSp modSp mod modNotesTx">
        <pc:chgData name="Nguyen Van Thanh" userId="397c937a-6631-46d4-ab7f-15d71e973788" providerId="ADAL" clId="{C4B39099-EFA2-4D8E-8A70-2AA4615B9579}" dt="2021-08-27T01:26:40.452" v="1586" actId="20577"/>
        <pc:sldMkLst>
          <pc:docMk/>
          <pc:sldMk cId="545602993" sldId="357"/>
        </pc:sldMkLst>
        <pc:picChg chg="add mod">
          <ac:chgData name="Nguyen Van Thanh" userId="397c937a-6631-46d4-ab7f-15d71e973788" providerId="ADAL" clId="{C4B39099-EFA2-4D8E-8A70-2AA4615B9579}" dt="2021-07-16T10:27:18.153" v="58" actId="1076"/>
          <ac:picMkLst>
            <pc:docMk/>
            <pc:sldMk cId="545602993" sldId="357"/>
            <ac:picMk id="4" creationId="{54AF1B11-C90E-4771-A081-6317F8F67F8C}"/>
          </ac:picMkLst>
        </pc:picChg>
      </pc:sldChg>
      <pc:sldChg chg="addSp modSp mod modNotesTx">
        <pc:chgData name="Nguyen Van Thanh" userId="397c937a-6631-46d4-ab7f-15d71e973788" providerId="ADAL" clId="{C4B39099-EFA2-4D8E-8A70-2AA4615B9579}" dt="2021-08-27T01:26:14.975" v="1585" actId="20577"/>
        <pc:sldMkLst>
          <pc:docMk/>
          <pc:sldMk cId="2434697519" sldId="358"/>
        </pc:sldMkLst>
        <pc:picChg chg="add mod">
          <ac:chgData name="Nguyen Van Thanh" userId="397c937a-6631-46d4-ab7f-15d71e973788" providerId="ADAL" clId="{C4B39099-EFA2-4D8E-8A70-2AA4615B9579}" dt="2021-07-16T10:24:01.104" v="56" actId="1076"/>
          <ac:picMkLst>
            <pc:docMk/>
            <pc:sldMk cId="2434697519" sldId="358"/>
            <ac:picMk id="4" creationId="{8D8F19E1-BE61-4C63-AEBD-95483C742F6C}"/>
          </ac:picMkLst>
        </pc:picChg>
      </pc:sldChg>
      <pc:sldChg chg="addSp modSp mod modNotesTx">
        <pc:chgData name="Nguyen Van Thanh" userId="397c937a-6631-46d4-ab7f-15d71e973788" providerId="ADAL" clId="{C4B39099-EFA2-4D8E-8A70-2AA4615B9579}" dt="2021-08-27T01:25:56.399" v="1584" actId="20577"/>
        <pc:sldMkLst>
          <pc:docMk/>
          <pc:sldMk cId="402997203" sldId="359"/>
        </pc:sldMkLst>
        <pc:picChg chg="add mod">
          <ac:chgData name="Nguyen Van Thanh" userId="397c937a-6631-46d4-ab7f-15d71e973788" providerId="ADAL" clId="{C4B39099-EFA2-4D8E-8A70-2AA4615B9579}" dt="2021-07-16T10:22:53.205" v="54" actId="1076"/>
          <ac:picMkLst>
            <pc:docMk/>
            <pc:sldMk cId="402997203" sldId="359"/>
            <ac:picMk id="4" creationId="{AE9156FA-E170-4531-B57A-E62FB439DACC}"/>
          </ac:picMkLst>
        </pc:picChg>
      </pc:sldChg>
      <pc:sldChg chg="addSp modSp mod modNotesTx">
        <pc:chgData name="Nguyen Van Thanh" userId="397c937a-6631-46d4-ab7f-15d71e973788" providerId="ADAL" clId="{C4B39099-EFA2-4D8E-8A70-2AA4615B9579}" dt="2021-08-27T01:25:11.802" v="1583" actId="20577"/>
        <pc:sldMkLst>
          <pc:docMk/>
          <pc:sldMk cId="786873829" sldId="360"/>
        </pc:sldMkLst>
        <pc:picChg chg="add mod">
          <ac:chgData name="Nguyen Van Thanh" userId="397c937a-6631-46d4-ab7f-15d71e973788" providerId="ADAL" clId="{C4B39099-EFA2-4D8E-8A70-2AA4615B9579}" dt="2021-07-16T10:21:26.711" v="47" actId="1076"/>
          <ac:picMkLst>
            <pc:docMk/>
            <pc:sldMk cId="786873829" sldId="360"/>
            <ac:picMk id="4" creationId="{3353563F-977F-4457-8C9E-6E832FE6C7AC}"/>
          </ac:picMkLst>
        </pc:picChg>
        <pc:picChg chg="add mod">
          <ac:chgData name="Nguyen Van Thanh" userId="397c937a-6631-46d4-ab7f-15d71e973788" providerId="ADAL" clId="{C4B39099-EFA2-4D8E-8A70-2AA4615B9579}" dt="2021-07-16T10:21:47.059" v="52" actId="14100"/>
          <ac:picMkLst>
            <pc:docMk/>
            <pc:sldMk cId="786873829" sldId="360"/>
            <ac:picMk id="6" creationId="{FCA48E4A-03FB-4BB5-BBEF-39153906F7DE}"/>
          </ac:picMkLst>
        </pc:picChg>
      </pc:sldChg>
      <pc:sldChg chg="addSp modSp mod modNotesTx">
        <pc:chgData name="Nguyen Van Thanh" userId="397c937a-6631-46d4-ab7f-15d71e973788" providerId="ADAL" clId="{C4B39099-EFA2-4D8E-8A70-2AA4615B9579}" dt="2021-08-27T01:24:15.564" v="1582" actId="20577"/>
        <pc:sldMkLst>
          <pc:docMk/>
          <pc:sldMk cId="294101281" sldId="361"/>
        </pc:sldMkLst>
        <pc:picChg chg="add mod">
          <ac:chgData name="Nguyen Van Thanh" userId="397c937a-6631-46d4-ab7f-15d71e973788" providerId="ADAL" clId="{C4B39099-EFA2-4D8E-8A70-2AA4615B9579}" dt="2021-07-16T10:20:18.951" v="45" actId="1076"/>
          <ac:picMkLst>
            <pc:docMk/>
            <pc:sldMk cId="294101281" sldId="361"/>
            <ac:picMk id="4" creationId="{16EC64C7-9416-4AFC-9569-8E369D1BF0C4}"/>
          </ac:picMkLst>
        </pc:picChg>
      </pc:sldChg>
      <pc:sldChg chg="addSp modSp mod modNotesTx">
        <pc:chgData name="Nguyen Van Thanh" userId="397c937a-6631-46d4-ab7f-15d71e973788" providerId="ADAL" clId="{C4B39099-EFA2-4D8E-8A70-2AA4615B9579}" dt="2021-08-27T01:24:06.534" v="1581" actId="20577"/>
        <pc:sldMkLst>
          <pc:docMk/>
          <pc:sldMk cId="2842792998" sldId="362"/>
        </pc:sldMkLst>
        <pc:picChg chg="add mod">
          <ac:chgData name="Nguyen Van Thanh" userId="397c937a-6631-46d4-ab7f-15d71e973788" providerId="ADAL" clId="{C4B39099-EFA2-4D8E-8A70-2AA4615B9579}" dt="2021-07-16T10:19:32.843" v="43" actId="1076"/>
          <ac:picMkLst>
            <pc:docMk/>
            <pc:sldMk cId="2842792998" sldId="362"/>
            <ac:picMk id="4" creationId="{1BB1EC00-BC54-4A07-9801-C38439AE640E}"/>
          </ac:picMkLst>
        </pc:picChg>
      </pc:sldChg>
      <pc:sldChg chg="addSp modSp mod modNotesTx">
        <pc:chgData name="Nguyen Van Thanh" userId="397c937a-6631-46d4-ab7f-15d71e973788" providerId="ADAL" clId="{C4B39099-EFA2-4D8E-8A70-2AA4615B9579}" dt="2021-08-27T01:23:52.825" v="1580" actId="20577"/>
        <pc:sldMkLst>
          <pc:docMk/>
          <pc:sldMk cId="3614327439" sldId="363"/>
        </pc:sldMkLst>
        <pc:spChg chg="mod">
          <ac:chgData name="Nguyen Van Thanh" userId="397c937a-6631-46d4-ab7f-15d71e973788" providerId="ADAL" clId="{C4B39099-EFA2-4D8E-8A70-2AA4615B9579}" dt="2021-07-16T13:23:19.130" v="472" actId="13926"/>
          <ac:spMkLst>
            <pc:docMk/>
            <pc:sldMk cId="3614327439" sldId="363"/>
            <ac:spMk id="3" creationId="{D6670367-98FB-4A82-8BFA-22505FC82188}"/>
          </ac:spMkLst>
        </pc:spChg>
        <pc:picChg chg="add mod">
          <ac:chgData name="Nguyen Van Thanh" userId="397c937a-6631-46d4-ab7f-15d71e973788" providerId="ADAL" clId="{C4B39099-EFA2-4D8E-8A70-2AA4615B9579}" dt="2021-07-16T10:18:52.305" v="2" actId="14100"/>
          <ac:picMkLst>
            <pc:docMk/>
            <pc:sldMk cId="3614327439" sldId="363"/>
            <ac:picMk id="4" creationId="{6E21C96A-7F3C-4C05-B648-1ED57E050874}"/>
          </ac:picMkLst>
        </pc:picChg>
      </pc:sldChg>
      <pc:sldChg chg="modSp mod">
        <pc:chgData name="Nguyen Van Thanh" userId="397c937a-6631-46d4-ab7f-15d71e973788" providerId="ADAL" clId="{C4B39099-EFA2-4D8E-8A70-2AA4615B9579}" dt="2021-07-16T13:25:17.289" v="518" actId="13926"/>
        <pc:sldMkLst>
          <pc:docMk/>
          <pc:sldMk cId="2032627114" sldId="368"/>
        </pc:sldMkLst>
        <pc:spChg chg="mod">
          <ac:chgData name="Nguyen Van Thanh" userId="397c937a-6631-46d4-ab7f-15d71e973788" providerId="ADAL" clId="{C4B39099-EFA2-4D8E-8A70-2AA4615B9579}" dt="2021-07-16T13:25:17.289" v="518" actId="13926"/>
          <ac:spMkLst>
            <pc:docMk/>
            <pc:sldMk cId="2032627114" sldId="368"/>
            <ac:spMk id="2" creationId="{3827FBE0-3F8F-4E6E-9EB2-48DFE314A604}"/>
          </ac:spMkLst>
        </pc:spChg>
      </pc:sldChg>
      <pc:sldChg chg="add del">
        <pc:chgData name="Nguyen Van Thanh" userId="397c937a-6631-46d4-ab7f-15d71e973788" providerId="ADAL" clId="{C4B39099-EFA2-4D8E-8A70-2AA4615B9579}" dt="2021-08-25T07:42:01.717" v="660" actId="47"/>
        <pc:sldMkLst>
          <pc:docMk/>
          <pc:sldMk cId="4193336302" sldId="369"/>
        </pc:sldMkLst>
      </pc:sldChg>
      <pc:sldChg chg="addSp modSp add mod modNotesTx">
        <pc:chgData name="Nguyen Van Thanh" userId="397c937a-6631-46d4-ab7f-15d71e973788" providerId="ADAL" clId="{C4B39099-EFA2-4D8E-8A70-2AA4615B9579}" dt="2021-07-16T10:32:43.426" v="121" actId="20577"/>
        <pc:sldMkLst>
          <pc:docMk/>
          <pc:sldMk cId="490758830" sldId="370"/>
        </pc:sldMkLst>
        <pc:spChg chg="add mod">
          <ac:chgData name="Nguyen Van Thanh" userId="397c937a-6631-46d4-ab7f-15d71e973788" providerId="ADAL" clId="{C4B39099-EFA2-4D8E-8A70-2AA4615B9579}" dt="2021-07-16T10:32:34.166" v="120" actId="14100"/>
          <ac:spMkLst>
            <pc:docMk/>
            <pc:sldMk cId="490758830" sldId="370"/>
            <ac:spMk id="4" creationId="{8599EA8D-0A9F-4683-B356-B4CC6E508250}"/>
          </ac:spMkLst>
        </pc:spChg>
      </pc:sldChg>
      <pc:sldChg chg="add del">
        <pc:chgData name="Nguyen Van Thanh" userId="397c937a-6631-46d4-ab7f-15d71e973788" providerId="ADAL" clId="{C4B39099-EFA2-4D8E-8A70-2AA4615B9579}" dt="2021-08-25T07:41:59.904" v="659" actId="47"/>
        <pc:sldMkLst>
          <pc:docMk/>
          <pc:sldMk cId="1684449901" sldId="371"/>
        </pc:sldMkLst>
      </pc:sldChg>
      <pc:sldChg chg="add del">
        <pc:chgData name="Nguyen Van Thanh" userId="397c937a-6631-46d4-ab7f-15d71e973788" providerId="ADAL" clId="{C4B39099-EFA2-4D8E-8A70-2AA4615B9579}" dt="2021-08-25T07:41:58.011" v="658" actId="47"/>
        <pc:sldMkLst>
          <pc:docMk/>
          <pc:sldMk cId="2605461050" sldId="372"/>
        </pc:sldMkLst>
      </pc:sldChg>
      <pc:sldChg chg="add del">
        <pc:chgData name="Nguyen Van Thanh" userId="397c937a-6631-46d4-ab7f-15d71e973788" providerId="ADAL" clId="{C4B39099-EFA2-4D8E-8A70-2AA4615B9579}" dt="2021-08-25T07:41:56.271" v="657" actId="47"/>
        <pc:sldMkLst>
          <pc:docMk/>
          <pc:sldMk cId="1184862477" sldId="373"/>
        </pc:sldMkLst>
      </pc:sldChg>
      <pc:sldChg chg="add del">
        <pc:chgData name="Nguyen Van Thanh" userId="397c937a-6631-46d4-ab7f-15d71e973788" providerId="ADAL" clId="{C4B39099-EFA2-4D8E-8A70-2AA4615B9579}" dt="2021-08-25T07:41:54.474" v="656" actId="47"/>
        <pc:sldMkLst>
          <pc:docMk/>
          <pc:sldMk cId="2985170691" sldId="374"/>
        </pc:sldMkLst>
      </pc:sldChg>
      <pc:sldChg chg="add del">
        <pc:chgData name="Nguyen Van Thanh" userId="397c937a-6631-46d4-ab7f-15d71e973788" providerId="ADAL" clId="{C4B39099-EFA2-4D8E-8A70-2AA4615B9579}" dt="2021-08-25T07:41:52.803" v="655" actId="47"/>
        <pc:sldMkLst>
          <pc:docMk/>
          <pc:sldMk cId="3432414509" sldId="375"/>
        </pc:sldMkLst>
      </pc:sldChg>
      <pc:sldChg chg="add del">
        <pc:chgData name="Nguyen Van Thanh" userId="397c937a-6631-46d4-ab7f-15d71e973788" providerId="ADAL" clId="{C4B39099-EFA2-4D8E-8A70-2AA4615B9579}" dt="2021-08-25T07:41:51.188" v="654" actId="47"/>
        <pc:sldMkLst>
          <pc:docMk/>
          <pc:sldMk cId="4224086200" sldId="376"/>
        </pc:sldMkLst>
      </pc:sldChg>
      <pc:sldChg chg="addSp modSp add mod modNotesTx">
        <pc:chgData name="Nguyen Van Thanh" userId="397c937a-6631-46d4-ab7f-15d71e973788" providerId="ADAL" clId="{C4B39099-EFA2-4D8E-8A70-2AA4615B9579}" dt="2021-11-07T15:05:00.581" v="1683" actId="20577"/>
        <pc:sldMkLst>
          <pc:docMk/>
          <pc:sldMk cId="838814137" sldId="377"/>
        </pc:sldMkLst>
        <pc:picChg chg="add mod">
          <ac:chgData name="Nguyen Van Thanh" userId="397c937a-6631-46d4-ab7f-15d71e973788" providerId="ADAL" clId="{C4B39099-EFA2-4D8E-8A70-2AA4615B9579}" dt="2021-07-16T13:20:51.754" v="457" actId="1076"/>
          <ac:picMkLst>
            <pc:docMk/>
            <pc:sldMk cId="838814137" sldId="377"/>
            <ac:picMk id="4" creationId="{0DB765F1-59BD-4D13-A795-294315C50F29}"/>
          </ac:picMkLst>
        </pc:picChg>
      </pc:sldChg>
      <pc:sldChg chg="addSp modSp add mod modNotesTx">
        <pc:chgData name="Nguyen Van Thanh" userId="397c937a-6631-46d4-ab7f-15d71e973788" providerId="ADAL" clId="{C4B39099-EFA2-4D8E-8A70-2AA4615B9579}" dt="2021-08-27T02:33:59.164" v="1664" actId="20577"/>
        <pc:sldMkLst>
          <pc:docMk/>
          <pc:sldMk cId="764942693" sldId="378"/>
        </pc:sldMkLst>
        <pc:picChg chg="add mod">
          <ac:chgData name="Nguyen Van Thanh" userId="397c937a-6631-46d4-ab7f-15d71e973788" providerId="ADAL" clId="{C4B39099-EFA2-4D8E-8A70-2AA4615B9579}" dt="2021-07-16T13:18:47.251" v="452" actId="14100"/>
          <ac:picMkLst>
            <pc:docMk/>
            <pc:sldMk cId="764942693" sldId="378"/>
            <ac:picMk id="4" creationId="{C6C23AE5-CE1A-4170-9458-9663EEEE5F10}"/>
          </ac:picMkLst>
        </pc:picChg>
        <pc:picChg chg="add mod">
          <ac:chgData name="Nguyen Van Thanh" userId="397c937a-6631-46d4-ab7f-15d71e973788" providerId="ADAL" clId="{C4B39099-EFA2-4D8E-8A70-2AA4615B9579}" dt="2021-07-16T13:20:05.886" v="455" actId="14100"/>
          <ac:picMkLst>
            <pc:docMk/>
            <pc:sldMk cId="764942693" sldId="378"/>
            <ac:picMk id="6" creationId="{8B948D91-F1AB-46C7-89DF-46C664C02BBB}"/>
          </ac:picMkLst>
        </pc:picChg>
      </pc:sldChg>
      <pc:sldChg chg="addSp modSp add mod modNotesTx">
        <pc:chgData name="Nguyen Van Thanh" userId="397c937a-6631-46d4-ab7f-15d71e973788" providerId="ADAL" clId="{C4B39099-EFA2-4D8E-8A70-2AA4615B9579}" dt="2021-08-27T02:30:40.546" v="1657" actId="20577"/>
        <pc:sldMkLst>
          <pc:docMk/>
          <pc:sldMk cId="233493311" sldId="379"/>
        </pc:sldMkLst>
        <pc:picChg chg="add mod">
          <ac:chgData name="Nguyen Van Thanh" userId="397c937a-6631-46d4-ab7f-15d71e973788" providerId="ADAL" clId="{C4B39099-EFA2-4D8E-8A70-2AA4615B9579}" dt="2021-07-16T13:17:22.273" v="446" actId="14100"/>
          <ac:picMkLst>
            <pc:docMk/>
            <pc:sldMk cId="233493311" sldId="379"/>
            <ac:picMk id="4" creationId="{DCFF0D02-90C6-4F92-83BC-14F22ACAB312}"/>
          </ac:picMkLst>
        </pc:picChg>
        <pc:picChg chg="add mod">
          <ac:chgData name="Nguyen Van Thanh" userId="397c937a-6631-46d4-ab7f-15d71e973788" providerId="ADAL" clId="{C4B39099-EFA2-4D8E-8A70-2AA4615B9579}" dt="2021-07-16T13:17:49.298" v="449" actId="14100"/>
          <ac:picMkLst>
            <pc:docMk/>
            <pc:sldMk cId="233493311" sldId="379"/>
            <ac:picMk id="6" creationId="{60600CE3-8F1B-48FD-A5AD-4B1215C1086C}"/>
          </ac:picMkLst>
        </pc:picChg>
      </pc:sldChg>
      <pc:sldChg chg="addSp modSp add mod modNotesTx">
        <pc:chgData name="Nguyen Van Thanh" userId="397c937a-6631-46d4-ab7f-15d71e973788" providerId="ADAL" clId="{C4B39099-EFA2-4D8E-8A70-2AA4615B9579}" dt="2021-08-27T02:57:05.878" v="1678" actId="20577"/>
        <pc:sldMkLst>
          <pc:docMk/>
          <pc:sldMk cId="2716929852" sldId="380"/>
        </pc:sldMkLst>
        <pc:spChg chg="mod">
          <ac:chgData name="Nguyen Van Thanh" userId="397c937a-6631-46d4-ab7f-15d71e973788" providerId="ADAL" clId="{C4B39099-EFA2-4D8E-8A70-2AA4615B9579}" dt="2021-07-16T13:12:36.122" v="437" actId="13926"/>
          <ac:spMkLst>
            <pc:docMk/>
            <pc:sldMk cId="2716929852" sldId="380"/>
            <ac:spMk id="3" creationId="{D6670367-98FB-4A82-8BFA-22505FC82188}"/>
          </ac:spMkLst>
        </pc:spChg>
        <pc:picChg chg="add mod">
          <ac:chgData name="Nguyen Van Thanh" userId="397c937a-6631-46d4-ab7f-15d71e973788" providerId="ADAL" clId="{C4B39099-EFA2-4D8E-8A70-2AA4615B9579}" dt="2021-07-16T13:12:12.463" v="424" actId="1076"/>
          <ac:picMkLst>
            <pc:docMk/>
            <pc:sldMk cId="2716929852" sldId="380"/>
            <ac:picMk id="4" creationId="{C43A20DD-F74C-43D8-822F-61311DF36746}"/>
          </ac:picMkLst>
        </pc:picChg>
        <pc:picChg chg="add mod">
          <ac:chgData name="Nguyen Van Thanh" userId="397c937a-6631-46d4-ab7f-15d71e973788" providerId="ADAL" clId="{C4B39099-EFA2-4D8E-8A70-2AA4615B9579}" dt="2021-07-16T13:14:10.080" v="440" actId="14100"/>
          <ac:picMkLst>
            <pc:docMk/>
            <pc:sldMk cId="2716929852" sldId="380"/>
            <ac:picMk id="6" creationId="{65F5DCC3-5EF9-46FA-B77A-A1122BC523D0}"/>
          </ac:picMkLst>
        </pc:picChg>
        <pc:picChg chg="add mod">
          <ac:chgData name="Nguyen Van Thanh" userId="397c937a-6631-46d4-ab7f-15d71e973788" providerId="ADAL" clId="{C4B39099-EFA2-4D8E-8A70-2AA4615B9579}" dt="2021-07-16T13:14:41.756" v="443" actId="14100"/>
          <ac:picMkLst>
            <pc:docMk/>
            <pc:sldMk cId="2716929852" sldId="380"/>
            <ac:picMk id="8" creationId="{B81C5842-B755-4DC8-83AE-44754E3ED438}"/>
          </ac:picMkLst>
        </pc:picChg>
      </pc:sldChg>
      <pc:sldChg chg="addSp modSp add mod modNotesTx">
        <pc:chgData name="Nguyen Van Thanh" userId="397c937a-6631-46d4-ab7f-15d71e973788" providerId="ADAL" clId="{C4B39099-EFA2-4D8E-8A70-2AA4615B9579}" dt="2021-08-13T10:45:28.368" v="526" actId="20577"/>
        <pc:sldMkLst>
          <pc:docMk/>
          <pc:sldMk cId="1798630145" sldId="381"/>
        </pc:sldMkLst>
        <pc:spChg chg="add mod">
          <ac:chgData name="Nguyen Van Thanh" userId="397c937a-6631-46d4-ab7f-15d71e973788" providerId="ADAL" clId="{C4B39099-EFA2-4D8E-8A70-2AA4615B9579}" dt="2021-07-16T13:08:18.205" v="417" actId="20577"/>
          <ac:spMkLst>
            <pc:docMk/>
            <pc:sldMk cId="1798630145" sldId="381"/>
            <ac:spMk id="4" creationId="{42487553-2BAB-40DE-83A6-73D9221FFFD8}"/>
          </ac:spMkLst>
        </pc:spChg>
        <pc:spChg chg="add mod">
          <ac:chgData name="Nguyen Van Thanh" userId="397c937a-6631-46d4-ab7f-15d71e973788" providerId="ADAL" clId="{C4B39099-EFA2-4D8E-8A70-2AA4615B9579}" dt="2021-07-16T13:10:17.453" v="421" actId="14100"/>
          <ac:spMkLst>
            <pc:docMk/>
            <pc:sldMk cId="1798630145" sldId="381"/>
            <ac:spMk id="6" creationId="{E2D476CA-AB97-40DE-A0BD-45D98903EF17}"/>
          </ac:spMkLst>
        </pc:spChg>
      </pc:sldChg>
      <pc:sldChg chg="addSp modSp add mod modNotesTx">
        <pc:chgData name="Nguyen Van Thanh" userId="397c937a-6631-46d4-ab7f-15d71e973788" providerId="ADAL" clId="{C4B39099-EFA2-4D8E-8A70-2AA4615B9579}" dt="2021-07-16T13:05:05.488" v="400" actId="20577"/>
        <pc:sldMkLst>
          <pc:docMk/>
          <pc:sldMk cId="1472719747" sldId="382"/>
        </pc:sldMkLst>
        <pc:spChg chg="add mod">
          <ac:chgData name="Nguyen Van Thanh" userId="397c937a-6631-46d4-ab7f-15d71e973788" providerId="ADAL" clId="{C4B39099-EFA2-4D8E-8A70-2AA4615B9579}" dt="2021-07-16T13:05:01.290" v="399" actId="14100"/>
          <ac:spMkLst>
            <pc:docMk/>
            <pc:sldMk cId="1472719747" sldId="382"/>
            <ac:spMk id="4" creationId="{C422744E-2B8F-4912-8A51-CA2253339F71}"/>
          </ac:spMkLst>
        </pc:spChg>
      </pc:sldChg>
      <pc:sldChg chg="addSp modSp add mod modNotesTx">
        <pc:chgData name="Nguyen Van Thanh" userId="397c937a-6631-46d4-ab7f-15d71e973788" providerId="ADAL" clId="{C4B39099-EFA2-4D8E-8A70-2AA4615B9579}" dt="2021-07-16T13:04:23.645" v="396" actId="20577"/>
        <pc:sldMkLst>
          <pc:docMk/>
          <pc:sldMk cId="249381856" sldId="383"/>
        </pc:sldMkLst>
        <pc:spChg chg="add mod">
          <ac:chgData name="Nguyen Van Thanh" userId="397c937a-6631-46d4-ab7f-15d71e973788" providerId="ADAL" clId="{C4B39099-EFA2-4D8E-8A70-2AA4615B9579}" dt="2021-07-16T13:03:49.107" v="390" actId="14100"/>
          <ac:spMkLst>
            <pc:docMk/>
            <pc:sldMk cId="249381856" sldId="383"/>
            <ac:spMk id="4" creationId="{9BB5F168-530F-4B74-8705-9C8F0363DCD5}"/>
          </ac:spMkLst>
        </pc:spChg>
        <pc:spChg chg="add mod">
          <ac:chgData name="Nguyen Van Thanh" userId="397c937a-6631-46d4-ab7f-15d71e973788" providerId="ADAL" clId="{C4B39099-EFA2-4D8E-8A70-2AA4615B9579}" dt="2021-07-16T13:04:10.298" v="393" actId="14100"/>
          <ac:spMkLst>
            <pc:docMk/>
            <pc:sldMk cId="249381856" sldId="383"/>
            <ac:spMk id="6" creationId="{4949B1F3-F39B-43F0-AE5F-268A4D89D8C4}"/>
          </ac:spMkLst>
        </pc:spChg>
      </pc:sldChg>
      <pc:sldChg chg="addSp modSp add mod modNotesTx">
        <pc:chgData name="Nguyen Van Thanh" userId="397c937a-6631-46d4-ab7f-15d71e973788" providerId="ADAL" clId="{C4B39099-EFA2-4D8E-8A70-2AA4615B9579}" dt="2021-07-16T13:22:35.340" v="460" actId="13926"/>
        <pc:sldMkLst>
          <pc:docMk/>
          <pc:sldMk cId="3523116489" sldId="384"/>
        </pc:sldMkLst>
        <pc:spChg chg="mod">
          <ac:chgData name="Nguyen Van Thanh" userId="397c937a-6631-46d4-ab7f-15d71e973788" providerId="ADAL" clId="{C4B39099-EFA2-4D8E-8A70-2AA4615B9579}" dt="2021-07-16T13:22:35.340" v="460" actId="13926"/>
          <ac:spMkLst>
            <pc:docMk/>
            <pc:sldMk cId="3523116489" sldId="384"/>
            <ac:spMk id="3" creationId="{D6670367-98FB-4A82-8BFA-22505FC82188}"/>
          </ac:spMkLst>
        </pc:spChg>
        <pc:spChg chg="add mod">
          <ac:chgData name="Nguyen Van Thanh" userId="397c937a-6631-46d4-ab7f-15d71e973788" providerId="ADAL" clId="{C4B39099-EFA2-4D8E-8A70-2AA4615B9579}" dt="2021-07-16T13:01:18.669" v="359" actId="14100"/>
          <ac:spMkLst>
            <pc:docMk/>
            <pc:sldMk cId="3523116489" sldId="384"/>
            <ac:spMk id="4" creationId="{2A614E2D-34C2-41E8-9365-89A861255848}"/>
          </ac:spMkLst>
        </pc:spChg>
        <pc:spChg chg="add mod">
          <ac:chgData name="Nguyen Van Thanh" userId="397c937a-6631-46d4-ab7f-15d71e973788" providerId="ADAL" clId="{C4B39099-EFA2-4D8E-8A70-2AA4615B9579}" dt="2021-07-16T13:03:16.202" v="385" actId="14100"/>
          <ac:spMkLst>
            <pc:docMk/>
            <pc:sldMk cId="3523116489" sldId="384"/>
            <ac:spMk id="6" creationId="{82AC6D47-6C17-412A-969D-4AB87224B2CA}"/>
          </ac:spMkLst>
        </pc:spChg>
      </pc:sldChg>
      <pc:sldChg chg="addSp delSp modSp add mod modNotesTx">
        <pc:chgData name="Nguyen Van Thanh" userId="397c937a-6631-46d4-ab7f-15d71e973788" providerId="ADAL" clId="{C4B39099-EFA2-4D8E-8A70-2AA4615B9579}" dt="2021-08-27T02:14:02.458" v="1644" actId="1076"/>
        <pc:sldMkLst>
          <pc:docMk/>
          <pc:sldMk cId="1108589978" sldId="385"/>
        </pc:sldMkLst>
        <pc:spChg chg="add mod">
          <ac:chgData name="Nguyen Van Thanh" userId="397c937a-6631-46d4-ab7f-15d71e973788" providerId="ADAL" clId="{C4B39099-EFA2-4D8E-8A70-2AA4615B9579}" dt="2021-07-16T12:57:36.147" v="350" actId="14100"/>
          <ac:spMkLst>
            <pc:docMk/>
            <pc:sldMk cId="1108589978" sldId="385"/>
            <ac:spMk id="4" creationId="{D619F424-2137-46D9-BB34-55F78F564AB7}"/>
          </ac:spMkLst>
        </pc:spChg>
        <pc:spChg chg="add mod">
          <ac:chgData name="Nguyen Van Thanh" userId="397c937a-6631-46d4-ab7f-15d71e973788" providerId="ADAL" clId="{C4B39099-EFA2-4D8E-8A70-2AA4615B9579}" dt="2021-08-27T02:12:02.647" v="1633" actId="1076"/>
          <ac:spMkLst>
            <pc:docMk/>
            <pc:sldMk cId="1108589978" sldId="385"/>
            <ac:spMk id="6" creationId="{D6C323FC-BEAF-4032-86D4-ECD3385FCBAD}"/>
          </ac:spMkLst>
        </pc:spChg>
        <pc:spChg chg="add del">
          <ac:chgData name="Nguyen Van Thanh" userId="397c937a-6631-46d4-ab7f-15d71e973788" providerId="ADAL" clId="{C4B39099-EFA2-4D8E-8A70-2AA4615B9579}" dt="2021-08-27T02:13:09.242" v="1638" actId="22"/>
          <ac:spMkLst>
            <pc:docMk/>
            <pc:sldMk cId="1108589978" sldId="385"/>
            <ac:spMk id="7" creationId="{96297E51-13E2-46A1-B6A4-B5025A1045AF}"/>
          </ac:spMkLst>
        </pc:spChg>
        <pc:picChg chg="add mod">
          <ac:chgData name="Nguyen Van Thanh" userId="397c937a-6631-46d4-ab7f-15d71e973788" providerId="ADAL" clId="{C4B39099-EFA2-4D8E-8A70-2AA4615B9579}" dt="2021-08-27T02:14:02.458" v="1644" actId="1076"/>
          <ac:picMkLst>
            <pc:docMk/>
            <pc:sldMk cId="1108589978" sldId="385"/>
            <ac:picMk id="8" creationId="{AFC380CE-EBEF-4A7A-AEDE-746ED1585510}"/>
          </ac:picMkLst>
        </pc:picChg>
        <pc:picChg chg="add del mod">
          <ac:chgData name="Nguyen Van Thanh" userId="397c937a-6631-46d4-ab7f-15d71e973788" providerId="ADAL" clId="{C4B39099-EFA2-4D8E-8A70-2AA4615B9579}" dt="2021-08-27T02:12:02.861" v="1634"/>
          <ac:picMkLst>
            <pc:docMk/>
            <pc:sldMk cId="1108589978" sldId="385"/>
            <ac:picMk id="1026" creationId="{E3559F02-E44C-43FF-8C75-F68BEF28A114}"/>
          </ac:picMkLst>
        </pc:picChg>
      </pc:sldChg>
      <pc:sldChg chg="addSp modSp add mod modNotesTx">
        <pc:chgData name="Nguyen Van Thanh" userId="397c937a-6631-46d4-ab7f-15d71e973788" providerId="ADAL" clId="{C4B39099-EFA2-4D8E-8A70-2AA4615B9579}" dt="2021-07-16T12:59:53.426" v="356" actId="20577"/>
        <pc:sldMkLst>
          <pc:docMk/>
          <pc:sldMk cId="2244674401" sldId="386"/>
        </pc:sldMkLst>
        <pc:spChg chg="add mod">
          <ac:chgData name="Nguyen Van Thanh" userId="397c937a-6631-46d4-ab7f-15d71e973788" providerId="ADAL" clId="{C4B39099-EFA2-4D8E-8A70-2AA4615B9579}" dt="2021-07-16T12:55:02.520" v="343" actId="14100"/>
          <ac:spMkLst>
            <pc:docMk/>
            <pc:sldMk cId="2244674401" sldId="386"/>
            <ac:spMk id="4" creationId="{7A0DBC3E-3414-46CF-B74C-2179BF45DD56}"/>
          </ac:spMkLst>
        </pc:spChg>
        <pc:spChg chg="add mod">
          <ac:chgData name="Nguyen Van Thanh" userId="397c937a-6631-46d4-ab7f-15d71e973788" providerId="ADAL" clId="{C4B39099-EFA2-4D8E-8A70-2AA4615B9579}" dt="2021-07-16T12:57:01.394" v="347" actId="14100"/>
          <ac:spMkLst>
            <pc:docMk/>
            <pc:sldMk cId="2244674401" sldId="386"/>
            <ac:spMk id="6" creationId="{8B9CAA79-240C-4FEE-A9EA-5558A99B59F2}"/>
          </ac:spMkLst>
        </pc:spChg>
      </pc:sldChg>
      <pc:sldChg chg="addSp modSp add mod modNotesTx">
        <pc:chgData name="Nguyen Van Thanh" userId="397c937a-6631-46d4-ab7f-15d71e973788" providerId="ADAL" clId="{C4B39099-EFA2-4D8E-8A70-2AA4615B9579}" dt="2021-07-16T12:53:37.819" v="340" actId="20577"/>
        <pc:sldMkLst>
          <pc:docMk/>
          <pc:sldMk cId="947675981" sldId="387"/>
        </pc:sldMkLst>
        <pc:spChg chg="add mod">
          <ac:chgData name="Nguyen Van Thanh" userId="397c937a-6631-46d4-ab7f-15d71e973788" providerId="ADAL" clId="{C4B39099-EFA2-4D8E-8A70-2AA4615B9579}" dt="2021-07-16T12:52:52.811" v="335" actId="14100"/>
          <ac:spMkLst>
            <pc:docMk/>
            <pc:sldMk cId="947675981" sldId="387"/>
            <ac:spMk id="4" creationId="{72AFC333-FF42-4767-A319-8B70433B8258}"/>
          </ac:spMkLst>
        </pc:spChg>
        <pc:spChg chg="add mod">
          <ac:chgData name="Nguyen Van Thanh" userId="397c937a-6631-46d4-ab7f-15d71e973788" providerId="ADAL" clId="{C4B39099-EFA2-4D8E-8A70-2AA4615B9579}" dt="2021-07-16T12:53:33.738" v="339" actId="14100"/>
          <ac:spMkLst>
            <pc:docMk/>
            <pc:sldMk cId="947675981" sldId="387"/>
            <ac:spMk id="6" creationId="{D35BE6B7-6236-4002-921A-2EC3D6E9E226}"/>
          </ac:spMkLst>
        </pc:spChg>
      </pc:sldChg>
      <pc:sldChg chg="addSp modSp add mod modNotesTx">
        <pc:chgData name="Nguyen Van Thanh" userId="397c937a-6631-46d4-ab7f-15d71e973788" providerId="ADAL" clId="{C4B39099-EFA2-4D8E-8A70-2AA4615B9579}" dt="2021-07-16T12:52:01.358" v="332" actId="20577"/>
        <pc:sldMkLst>
          <pc:docMk/>
          <pc:sldMk cId="3580612651" sldId="388"/>
        </pc:sldMkLst>
        <pc:spChg chg="mod">
          <ac:chgData name="Nguyen Van Thanh" userId="397c937a-6631-46d4-ab7f-15d71e973788" providerId="ADAL" clId="{C4B39099-EFA2-4D8E-8A70-2AA4615B9579}" dt="2021-07-16T12:50:50.929" v="331" actId="13926"/>
          <ac:spMkLst>
            <pc:docMk/>
            <pc:sldMk cId="3580612651" sldId="388"/>
            <ac:spMk id="3" creationId="{D6670367-98FB-4A82-8BFA-22505FC82188}"/>
          </ac:spMkLst>
        </pc:spChg>
        <pc:spChg chg="add mod">
          <ac:chgData name="Nguyen Van Thanh" userId="397c937a-6631-46d4-ab7f-15d71e973788" providerId="ADAL" clId="{C4B39099-EFA2-4D8E-8A70-2AA4615B9579}" dt="2021-07-16T12:50:23.304" v="303" actId="14100"/>
          <ac:spMkLst>
            <pc:docMk/>
            <pc:sldMk cId="3580612651" sldId="388"/>
            <ac:spMk id="4" creationId="{47BB8F1D-F75E-42B2-90AD-C9A07C212458}"/>
          </ac:spMkLst>
        </pc:spChg>
      </pc:sldChg>
      <pc:sldChg chg="addSp modSp add mod modNotesTx">
        <pc:chgData name="Nguyen Van Thanh" userId="397c937a-6631-46d4-ab7f-15d71e973788" providerId="ADAL" clId="{C4B39099-EFA2-4D8E-8A70-2AA4615B9579}" dt="2021-07-16T12:46:39.339" v="300" actId="20577"/>
        <pc:sldMkLst>
          <pc:docMk/>
          <pc:sldMk cId="4094680278" sldId="389"/>
        </pc:sldMkLst>
        <pc:spChg chg="add mod">
          <ac:chgData name="Nguyen Van Thanh" userId="397c937a-6631-46d4-ab7f-15d71e973788" providerId="ADAL" clId="{C4B39099-EFA2-4D8E-8A70-2AA4615B9579}" dt="2021-07-16T12:46:34.655" v="299" actId="14100"/>
          <ac:spMkLst>
            <pc:docMk/>
            <pc:sldMk cId="4094680278" sldId="389"/>
            <ac:spMk id="4" creationId="{661EA9B9-F6DD-423C-B178-0930D19977E6}"/>
          </ac:spMkLst>
        </pc:spChg>
      </pc:sldChg>
      <pc:sldChg chg="addSp modSp add mod modNotesTx">
        <pc:chgData name="Nguyen Van Thanh" userId="397c937a-6631-46d4-ab7f-15d71e973788" providerId="ADAL" clId="{C4B39099-EFA2-4D8E-8A70-2AA4615B9579}" dt="2021-07-16T12:36:36.775" v="295" actId="20577"/>
        <pc:sldMkLst>
          <pc:docMk/>
          <pc:sldMk cId="1198148105" sldId="390"/>
        </pc:sldMkLst>
        <pc:spChg chg="add mod">
          <ac:chgData name="Nguyen Van Thanh" userId="397c937a-6631-46d4-ab7f-15d71e973788" providerId="ADAL" clId="{C4B39099-EFA2-4D8E-8A70-2AA4615B9579}" dt="2021-07-16T12:36:29.368" v="294" actId="14100"/>
          <ac:spMkLst>
            <pc:docMk/>
            <pc:sldMk cId="1198148105" sldId="390"/>
            <ac:spMk id="4" creationId="{437E3E5E-0673-4559-A863-D719F8FA359F}"/>
          </ac:spMkLst>
        </pc:spChg>
      </pc:sldChg>
      <pc:sldChg chg="addSp modSp add mod modNotesTx">
        <pc:chgData name="Nguyen Van Thanh" userId="397c937a-6631-46d4-ab7f-15d71e973788" providerId="ADAL" clId="{C4B39099-EFA2-4D8E-8A70-2AA4615B9579}" dt="2021-08-13T10:40:05.366" v="524" actId="20577"/>
        <pc:sldMkLst>
          <pc:docMk/>
          <pc:sldMk cId="3632455791" sldId="391"/>
        </pc:sldMkLst>
        <pc:spChg chg="mod">
          <ac:chgData name="Nguyen Van Thanh" userId="397c937a-6631-46d4-ab7f-15d71e973788" providerId="ADAL" clId="{C4B39099-EFA2-4D8E-8A70-2AA4615B9579}" dt="2021-07-16T12:33:36.968" v="279" actId="13926"/>
          <ac:spMkLst>
            <pc:docMk/>
            <pc:sldMk cId="3632455791" sldId="391"/>
            <ac:spMk id="3" creationId="{D6670367-98FB-4A82-8BFA-22505FC82188}"/>
          </ac:spMkLst>
        </pc:spChg>
        <pc:spChg chg="add mod">
          <ac:chgData name="Nguyen Van Thanh" userId="397c937a-6631-46d4-ab7f-15d71e973788" providerId="ADAL" clId="{C4B39099-EFA2-4D8E-8A70-2AA4615B9579}" dt="2021-07-16T12:33:18.311" v="269" actId="14100"/>
          <ac:spMkLst>
            <pc:docMk/>
            <pc:sldMk cId="3632455791" sldId="391"/>
            <ac:spMk id="4" creationId="{C1076DC9-4B31-4AFC-9DEE-7F47232F9905}"/>
          </ac:spMkLst>
        </pc:spChg>
        <pc:spChg chg="add mod">
          <ac:chgData name="Nguyen Van Thanh" userId="397c937a-6631-46d4-ab7f-15d71e973788" providerId="ADAL" clId="{C4B39099-EFA2-4D8E-8A70-2AA4615B9579}" dt="2021-07-16T12:34:24.941" v="284" actId="14100"/>
          <ac:spMkLst>
            <pc:docMk/>
            <pc:sldMk cId="3632455791" sldId="391"/>
            <ac:spMk id="6" creationId="{8275FF9C-E49B-4B87-9208-886722180E6A}"/>
          </ac:spMkLst>
        </pc:spChg>
        <pc:spChg chg="add mod">
          <ac:chgData name="Nguyen Van Thanh" userId="397c937a-6631-46d4-ab7f-15d71e973788" providerId="ADAL" clId="{C4B39099-EFA2-4D8E-8A70-2AA4615B9579}" dt="2021-07-16T12:35:49.477" v="289" actId="14100"/>
          <ac:spMkLst>
            <pc:docMk/>
            <pc:sldMk cId="3632455791" sldId="391"/>
            <ac:spMk id="8" creationId="{CEA85BF7-F147-42F5-835B-8DEAD04B36EA}"/>
          </ac:spMkLst>
        </pc:spChg>
      </pc:sldChg>
      <pc:sldChg chg="addSp modSp add mod modNotesTx">
        <pc:chgData name="Nguyen Van Thanh" userId="397c937a-6631-46d4-ab7f-15d71e973788" providerId="ADAL" clId="{C4B39099-EFA2-4D8E-8A70-2AA4615B9579}" dt="2021-08-27T02:13:09.452" v="1640" actId="20577"/>
        <pc:sldMkLst>
          <pc:docMk/>
          <pc:sldMk cId="464040957" sldId="392"/>
        </pc:sldMkLst>
        <pc:picChg chg="add mod">
          <ac:chgData name="Nguyen Van Thanh" userId="397c937a-6631-46d4-ab7f-15d71e973788" providerId="ADAL" clId="{C4B39099-EFA2-4D8E-8A70-2AA4615B9579}" dt="2021-07-16T12:30:11.859" v="264" actId="14100"/>
          <ac:picMkLst>
            <pc:docMk/>
            <pc:sldMk cId="464040957" sldId="392"/>
            <ac:picMk id="4" creationId="{8108DEBD-28DF-455F-A852-845023EF41C6}"/>
          </ac:picMkLst>
        </pc:picChg>
      </pc:sldChg>
      <pc:sldChg chg="addSp modSp add mod">
        <pc:chgData name="Nguyen Van Thanh" userId="397c937a-6631-46d4-ab7f-15d71e973788" providerId="ADAL" clId="{C4B39099-EFA2-4D8E-8A70-2AA4615B9579}" dt="2021-07-16T12:29:32.492" v="261" actId="14100"/>
        <pc:sldMkLst>
          <pc:docMk/>
          <pc:sldMk cId="3469139011" sldId="393"/>
        </pc:sldMkLst>
        <pc:picChg chg="add mod">
          <ac:chgData name="Nguyen Van Thanh" userId="397c937a-6631-46d4-ab7f-15d71e973788" providerId="ADAL" clId="{C4B39099-EFA2-4D8E-8A70-2AA4615B9579}" dt="2021-07-16T12:28:27.939" v="258" actId="14100"/>
          <ac:picMkLst>
            <pc:docMk/>
            <pc:sldMk cId="3469139011" sldId="393"/>
            <ac:picMk id="4" creationId="{5F7EB651-6205-4932-A533-2A632060BD11}"/>
          </ac:picMkLst>
        </pc:picChg>
        <pc:picChg chg="add mod">
          <ac:chgData name="Nguyen Van Thanh" userId="397c937a-6631-46d4-ab7f-15d71e973788" providerId="ADAL" clId="{C4B39099-EFA2-4D8E-8A70-2AA4615B9579}" dt="2021-07-16T12:29:32.492" v="261" actId="14100"/>
          <ac:picMkLst>
            <pc:docMk/>
            <pc:sldMk cId="3469139011" sldId="393"/>
            <ac:picMk id="6" creationId="{09943A58-36D2-479B-A67F-00F966B2F281}"/>
          </ac:picMkLst>
        </pc:picChg>
      </pc:sldChg>
      <pc:sldChg chg="addSp modSp add mod">
        <pc:chgData name="Nguyen Van Thanh" userId="397c937a-6631-46d4-ab7f-15d71e973788" providerId="ADAL" clId="{C4B39099-EFA2-4D8E-8A70-2AA4615B9579}" dt="2021-07-16T12:25:57.057" v="255" actId="14100"/>
        <pc:sldMkLst>
          <pc:docMk/>
          <pc:sldMk cId="3122219392" sldId="394"/>
        </pc:sldMkLst>
        <pc:picChg chg="add mod">
          <ac:chgData name="Nguyen Van Thanh" userId="397c937a-6631-46d4-ab7f-15d71e973788" providerId="ADAL" clId="{C4B39099-EFA2-4D8E-8A70-2AA4615B9579}" dt="2021-07-16T12:25:42.090" v="252" actId="14100"/>
          <ac:picMkLst>
            <pc:docMk/>
            <pc:sldMk cId="3122219392" sldId="394"/>
            <ac:picMk id="4" creationId="{2A65A4FD-930A-4C1B-9D53-030FEED8F96D}"/>
          </ac:picMkLst>
        </pc:picChg>
        <pc:picChg chg="add mod">
          <ac:chgData name="Nguyen Van Thanh" userId="397c937a-6631-46d4-ab7f-15d71e973788" providerId="ADAL" clId="{C4B39099-EFA2-4D8E-8A70-2AA4615B9579}" dt="2021-07-16T12:25:57.057" v="255" actId="14100"/>
          <ac:picMkLst>
            <pc:docMk/>
            <pc:sldMk cId="3122219392" sldId="394"/>
            <ac:picMk id="6" creationId="{789073E3-FC9D-48AC-8EB3-FE6D52C101DC}"/>
          </ac:picMkLst>
        </pc:picChg>
      </pc:sldChg>
      <pc:sldChg chg="addSp modSp add mod">
        <pc:chgData name="Nguyen Van Thanh" userId="397c937a-6631-46d4-ab7f-15d71e973788" providerId="ADAL" clId="{C4B39099-EFA2-4D8E-8A70-2AA4615B9579}" dt="2021-07-16T12:24:36.864" v="249" actId="14100"/>
        <pc:sldMkLst>
          <pc:docMk/>
          <pc:sldMk cId="3681367702" sldId="395"/>
        </pc:sldMkLst>
        <pc:picChg chg="add mod">
          <ac:chgData name="Nguyen Van Thanh" userId="397c937a-6631-46d4-ab7f-15d71e973788" providerId="ADAL" clId="{C4B39099-EFA2-4D8E-8A70-2AA4615B9579}" dt="2021-07-16T12:24:36.864" v="249" actId="14100"/>
          <ac:picMkLst>
            <pc:docMk/>
            <pc:sldMk cId="3681367702" sldId="395"/>
            <ac:picMk id="4" creationId="{CED1E1A7-2C12-431C-B315-7FC232A210BE}"/>
          </ac:picMkLst>
        </pc:picChg>
      </pc:sldChg>
      <pc:sldChg chg="addSp modSp add mod">
        <pc:chgData name="Nguyen Van Thanh" userId="397c937a-6631-46d4-ab7f-15d71e973788" providerId="ADAL" clId="{C4B39099-EFA2-4D8E-8A70-2AA4615B9579}" dt="2021-07-16T12:23:58.323" v="246" actId="14100"/>
        <pc:sldMkLst>
          <pc:docMk/>
          <pc:sldMk cId="907811322" sldId="396"/>
        </pc:sldMkLst>
        <pc:picChg chg="add mod">
          <ac:chgData name="Nguyen Van Thanh" userId="397c937a-6631-46d4-ab7f-15d71e973788" providerId="ADAL" clId="{C4B39099-EFA2-4D8E-8A70-2AA4615B9579}" dt="2021-07-16T12:23:18.858" v="242" actId="1076"/>
          <ac:picMkLst>
            <pc:docMk/>
            <pc:sldMk cId="907811322" sldId="396"/>
            <ac:picMk id="4" creationId="{291CB094-3A22-409D-91EB-6F9993723F63}"/>
          </ac:picMkLst>
        </pc:picChg>
        <pc:picChg chg="add mod">
          <ac:chgData name="Nguyen Van Thanh" userId="397c937a-6631-46d4-ab7f-15d71e973788" providerId="ADAL" clId="{C4B39099-EFA2-4D8E-8A70-2AA4615B9579}" dt="2021-07-16T12:23:58.323" v="246" actId="14100"/>
          <ac:picMkLst>
            <pc:docMk/>
            <pc:sldMk cId="907811322" sldId="396"/>
            <ac:picMk id="6" creationId="{7B1DC233-9D87-491A-B153-C663BA26DC61}"/>
          </ac:picMkLst>
        </pc:picChg>
      </pc:sldChg>
      <pc:sldChg chg="addSp modSp add mod">
        <pc:chgData name="Nguyen Van Thanh" userId="397c937a-6631-46d4-ab7f-15d71e973788" providerId="ADAL" clId="{C4B39099-EFA2-4D8E-8A70-2AA4615B9579}" dt="2021-07-16T12:21:31.227" v="240" actId="1076"/>
        <pc:sldMkLst>
          <pc:docMk/>
          <pc:sldMk cId="3889057307" sldId="397"/>
        </pc:sldMkLst>
        <pc:picChg chg="add mod">
          <ac:chgData name="Nguyen Van Thanh" userId="397c937a-6631-46d4-ab7f-15d71e973788" providerId="ADAL" clId="{C4B39099-EFA2-4D8E-8A70-2AA4615B9579}" dt="2021-07-16T12:20:47.928" v="235" actId="14100"/>
          <ac:picMkLst>
            <pc:docMk/>
            <pc:sldMk cId="3889057307" sldId="397"/>
            <ac:picMk id="4" creationId="{3F69CC24-DF4D-468F-AC50-C5D731051286}"/>
          </ac:picMkLst>
        </pc:picChg>
        <pc:picChg chg="add mod">
          <ac:chgData name="Nguyen Van Thanh" userId="397c937a-6631-46d4-ab7f-15d71e973788" providerId="ADAL" clId="{C4B39099-EFA2-4D8E-8A70-2AA4615B9579}" dt="2021-07-16T12:21:10.509" v="238" actId="14100"/>
          <ac:picMkLst>
            <pc:docMk/>
            <pc:sldMk cId="3889057307" sldId="397"/>
            <ac:picMk id="6" creationId="{1F44AA20-3E52-4902-AC9C-848A1FC9E229}"/>
          </ac:picMkLst>
        </pc:picChg>
        <pc:picChg chg="add mod">
          <ac:chgData name="Nguyen Van Thanh" userId="397c937a-6631-46d4-ab7f-15d71e973788" providerId="ADAL" clId="{C4B39099-EFA2-4D8E-8A70-2AA4615B9579}" dt="2021-07-16T12:21:31.227" v="240" actId="1076"/>
          <ac:picMkLst>
            <pc:docMk/>
            <pc:sldMk cId="3889057307" sldId="397"/>
            <ac:picMk id="8" creationId="{807EB9AD-941F-4609-947A-96E7FB21F7EA}"/>
          </ac:picMkLst>
        </pc:picChg>
      </pc:sldChg>
      <pc:sldChg chg="addSp modSp add mod">
        <pc:chgData name="Nguyen Van Thanh" userId="397c937a-6631-46d4-ab7f-15d71e973788" providerId="ADAL" clId="{C4B39099-EFA2-4D8E-8A70-2AA4615B9579}" dt="2021-07-16T12:30:19.567" v="266" actId="13926"/>
        <pc:sldMkLst>
          <pc:docMk/>
          <pc:sldMk cId="3180683324" sldId="398"/>
        </pc:sldMkLst>
        <pc:spChg chg="mod">
          <ac:chgData name="Nguyen Van Thanh" userId="397c937a-6631-46d4-ab7f-15d71e973788" providerId="ADAL" clId="{C4B39099-EFA2-4D8E-8A70-2AA4615B9579}" dt="2021-07-16T12:30:19.567" v="266" actId="13926"/>
          <ac:spMkLst>
            <pc:docMk/>
            <pc:sldMk cId="3180683324" sldId="398"/>
            <ac:spMk id="3" creationId="{D6670367-98FB-4A82-8BFA-22505FC82188}"/>
          </ac:spMkLst>
        </pc:spChg>
        <pc:picChg chg="add mod">
          <ac:chgData name="Nguyen Van Thanh" userId="397c937a-6631-46d4-ab7f-15d71e973788" providerId="ADAL" clId="{C4B39099-EFA2-4D8E-8A70-2AA4615B9579}" dt="2021-07-16T12:18:52.525" v="221" actId="14100"/>
          <ac:picMkLst>
            <pc:docMk/>
            <pc:sldMk cId="3180683324" sldId="398"/>
            <ac:picMk id="4" creationId="{3E3808BA-AC74-41AC-8E95-9388C8494531}"/>
          </ac:picMkLst>
        </pc:picChg>
        <pc:picChg chg="add mod">
          <ac:chgData name="Nguyen Van Thanh" userId="397c937a-6631-46d4-ab7f-15d71e973788" providerId="ADAL" clId="{C4B39099-EFA2-4D8E-8A70-2AA4615B9579}" dt="2021-07-16T12:19:22.193" v="225" actId="14100"/>
          <ac:picMkLst>
            <pc:docMk/>
            <pc:sldMk cId="3180683324" sldId="398"/>
            <ac:picMk id="6" creationId="{C79BE6E4-F509-40BB-B955-EBD7611EFC0C}"/>
          </ac:picMkLst>
        </pc:picChg>
      </pc:sldChg>
      <pc:sldChg chg="addSp modSp add mod modNotesTx">
        <pc:chgData name="Nguyen Van Thanh" userId="397c937a-6631-46d4-ab7f-15d71e973788" providerId="ADAL" clId="{C4B39099-EFA2-4D8E-8A70-2AA4615B9579}" dt="2021-07-16T12:17:15.356" v="218" actId="20577"/>
        <pc:sldMkLst>
          <pc:docMk/>
          <pc:sldMk cId="678157642" sldId="399"/>
        </pc:sldMkLst>
        <pc:spChg chg="add mod">
          <ac:chgData name="Nguyen Van Thanh" userId="397c937a-6631-46d4-ab7f-15d71e973788" providerId="ADAL" clId="{C4B39099-EFA2-4D8E-8A70-2AA4615B9579}" dt="2021-07-16T12:17:07.572" v="217" actId="14100"/>
          <ac:spMkLst>
            <pc:docMk/>
            <pc:sldMk cId="678157642" sldId="399"/>
            <ac:spMk id="4" creationId="{7D8C06AE-72A6-4150-8F32-77B6232EC185}"/>
          </ac:spMkLst>
        </pc:spChg>
      </pc:sldChg>
      <pc:sldChg chg="addSp modSp add mod modNotesTx">
        <pc:chgData name="Nguyen Van Thanh" userId="397c937a-6631-46d4-ab7f-15d71e973788" providerId="ADAL" clId="{C4B39099-EFA2-4D8E-8A70-2AA4615B9579}" dt="2021-07-16T12:15:49.677" v="206" actId="20577"/>
        <pc:sldMkLst>
          <pc:docMk/>
          <pc:sldMk cId="3434439751" sldId="400"/>
        </pc:sldMkLst>
        <pc:spChg chg="add mod">
          <ac:chgData name="Nguyen Van Thanh" userId="397c937a-6631-46d4-ab7f-15d71e973788" providerId="ADAL" clId="{C4B39099-EFA2-4D8E-8A70-2AA4615B9579}" dt="2021-07-16T12:15:46.373" v="205" actId="14100"/>
          <ac:spMkLst>
            <pc:docMk/>
            <pc:sldMk cId="3434439751" sldId="400"/>
            <ac:spMk id="4" creationId="{9BF70DC7-CCC3-4774-9EB8-4EE3217B7A54}"/>
          </ac:spMkLst>
        </pc:spChg>
      </pc:sldChg>
      <pc:sldChg chg="addSp modSp add mod modNotesTx">
        <pc:chgData name="Nguyen Van Thanh" userId="397c937a-6631-46d4-ab7f-15d71e973788" providerId="ADAL" clId="{C4B39099-EFA2-4D8E-8A70-2AA4615B9579}" dt="2021-07-16T12:16:39.283" v="214" actId="20577"/>
        <pc:sldMkLst>
          <pc:docMk/>
          <pc:sldMk cId="609987051" sldId="401"/>
        </pc:sldMkLst>
        <pc:spChg chg="add mod">
          <ac:chgData name="Nguyen Van Thanh" userId="397c937a-6631-46d4-ab7f-15d71e973788" providerId="ADAL" clId="{C4B39099-EFA2-4D8E-8A70-2AA4615B9579}" dt="2021-07-16T12:15:14.655" v="202" actId="14100"/>
          <ac:spMkLst>
            <pc:docMk/>
            <pc:sldMk cId="609987051" sldId="401"/>
            <ac:spMk id="4" creationId="{99B31357-69B9-4F9B-B235-C6A9FFFC291E}"/>
          </ac:spMkLst>
        </pc:spChg>
        <pc:spChg chg="add mod">
          <ac:chgData name="Nguyen Van Thanh" userId="397c937a-6631-46d4-ab7f-15d71e973788" providerId="ADAL" clId="{C4B39099-EFA2-4D8E-8A70-2AA4615B9579}" dt="2021-07-16T12:16:24.265" v="209" actId="14100"/>
          <ac:spMkLst>
            <pc:docMk/>
            <pc:sldMk cId="609987051" sldId="401"/>
            <ac:spMk id="6" creationId="{AAF28346-E582-4CFF-84C8-52D9EC1E3D49}"/>
          </ac:spMkLst>
        </pc:spChg>
      </pc:sldChg>
      <pc:sldChg chg="addSp modSp add mod modNotesTx">
        <pc:chgData name="Nguyen Van Thanh" userId="397c937a-6631-46d4-ab7f-15d71e973788" providerId="ADAL" clId="{C4B39099-EFA2-4D8E-8A70-2AA4615B9579}" dt="2021-07-16T12:00:26.777" v="198" actId="20577"/>
        <pc:sldMkLst>
          <pc:docMk/>
          <pc:sldMk cId="3806159489" sldId="402"/>
        </pc:sldMkLst>
        <pc:spChg chg="add mod">
          <ac:chgData name="Nguyen Van Thanh" userId="397c937a-6631-46d4-ab7f-15d71e973788" providerId="ADAL" clId="{C4B39099-EFA2-4D8E-8A70-2AA4615B9579}" dt="2021-07-16T11:59:31.423" v="192" actId="14100"/>
          <ac:spMkLst>
            <pc:docMk/>
            <pc:sldMk cId="3806159489" sldId="402"/>
            <ac:spMk id="4" creationId="{6E356832-D1E1-4C81-B62E-F495D6C2BCD9}"/>
          </ac:spMkLst>
        </pc:spChg>
        <pc:spChg chg="add mod">
          <ac:chgData name="Nguyen Van Thanh" userId="397c937a-6631-46d4-ab7f-15d71e973788" providerId="ADAL" clId="{C4B39099-EFA2-4D8E-8A70-2AA4615B9579}" dt="2021-07-16T12:00:17.113" v="196" actId="14100"/>
          <ac:spMkLst>
            <pc:docMk/>
            <pc:sldMk cId="3806159489" sldId="402"/>
            <ac:spMk id="6" creationId="{98960716-A5E4-489C-A148-54D56E5C6A53}"/>
          </ac:spMkLst>
        </pc:spChg>
      </pc:sldChg>
      <pc:sldChg chg="addSp modSp add mod modNotesTx">
        <pc:chgData name="Nguyen Van Thanh" userId="397c937a-6631-46d4-ab7f-15d71e973788" providerId="ADAL" clId="{C4B39099-EFA2-4D8E-8A70-2AA4615B9579}" dt="2021-07-16T11:58:20.548" v="189" actId="20577"/>
        <pc:sldMkLst>
          <pc:docMk/>
          <pc:sldMk cId="2442260941" sldId="403"/>
        </pc:sldMkLst>
        <pc:spChg chg="add mod">
          <ac:chgData name="Nguyen Van Thanh" userId="397c937a-6631-46d4-ab7f-15d71e973788" providerId="ADAL" clId="{C4B39099-EFA2-4D8E-8A70-2AA4615B9579}" dt="2021-07-16T11:58:00.600" v="188" actId="14100"/>
          <ac:spMkLst>
            <pc:docMk/>
            <pc:sldMk cId="2442260941" sldId="403"/>
            <ac:spMk id="4" creationId="{BBAF243A-AB8F-46EC-8CFF-C80AABED28F4}"/>
          </ac:spMkLst>
        </pc:spChg>
      </pc:sldChg>
      <pc:sldChg chg="addSp modSp add mod modNotesTx">
        <pc:chgData name="Nguyen Van Thanh" userId="397c937a-6631-46d4-ab7f-15d71e973788" providerId="ADAL" clId="{C4B39099-EFA2-4D8E-8A70-2AA4615B9579}" dt="2021-07-16T13:22:51.702" v="463" actId="13926"/>
        <pc:sldMkLst>
          <pc:docMk/>
          <pc:sldMk cId="4177381578" sldId="404"/>
        </pc:sldMkLst>
        <pc:spChg chg="mod">
          <ac:chgData name="Nguyen Van Thanh" userId="397c937a-6631-46d4-ab7f-15d71e973788" providerId="ADAL" clId="{C4B39099-EFA2-4D8E-8A70-2AA4615B9579}" dt="2021-07-16T13:22:51.702" v="463" actId="13926"/>
          <ac:spMkLst>
            <pc:docMk/>
            <pc:sldMk cId="4177381578" sldId="404"/>
            <ac:spMk id="3" creationId="{D6670367-98FB-4A82-8BFA-22505FC82188}"/>
          </ac:spMkLst>
        </pc:spChg>
        <pc:spChg chg="add mod">
          <ac:chgData name="Nguyen Van Thanh" userId="397c937a-6631-46d4-ab7f-15d71e973788" providerId="ADAL" clId="{C4B39099-EFA2-4D8E-8A70-2AA4615B9579}" dt="2021-07-16T11:56:01.360" v="158" actId="14100"/>
          <ac:spMkLst>
            <pc:docMk/>
            <pc:sldMk cId="4177381578" sldId="404"/>
            <ac:spMk id="4" creationId="{FFD06C8F-4C16-4499-A51D-C378B799BFBF}"/>
          </ac:spMkLst>
        </pc:spChg>
      </pc:sldChg>
      <pc:sldChg chg="addSp modSp add mod modNotesTx">
        <pc:chgData name="Nguyen Van Thanh" userId="397c937a-6631-46d4-ab7f-15d71e973788" providerId="ADAL" clId="{C4B39099-EFA2-4D8E-8A70-2AA4615B9579}" dt="2021-07-16T10:45:23.515" v="155" actId="20577"/>
        <pc:sldMkLst>
          <pc:docMk/>
          <pc:sldMk cId="3907230040" sldId="405"/>
        </pc:sldMkLst>
        <pc:spChg chg="add mod">
          <ac:chgData name="Nguyen Van Thanh" userId="397c937a-6631-46d4-ab7f-15d71e973788" providerId="ADAL" clId="{C4B39099-EFA2-4D8E-8A70-2AA4615B9579}" dt="2021-07-16T10:45:19.888" v="154" actId="14100"/>
          <ac:spMkLst>
            <pc:docMk/>
            <pc:sldMk cId="3907230040" sldId="405"/>
            <ac:spMk id="4" creationId="{15CD39FE-3A6C-473C-9717-BBF819D3A989}"/>
          </ac:spMkLst>
        </pc:spChg>
      </pc:sldChg>
      <pc:sldChg chg="addSp modSp add mod modNotesTx">
        <pc:chgData name="Nguyen Van Thanh" userId="397c937a-6631-46d4-ab7f-15d71e973788" providerId="ADAL" clId="{C4B39099-EFA2-4D8E-8A70-2AA4615B9579}" dt="2021-08-27T01:44:28.979" v="1591" actId="20577"/>
        <pc:sldMkLst>
          <pc:docMk/>
          <pc:sldMk cId="2878245701" sldId="406"/>
        </pc:sldMkLst>
        <pc:spChg chg="add mod">
          <ac:chgData name="Nguyen Van Thanh" userId="397c937a-6631-46d4-ab7f-15d71e973788" providerId="ADAL" clId="{C4B39099-EFA2-4D8E-8A70-2AA4615B9579}" dt="2021-07-16T10:44:25.707" v="151" actId="14100"/>
          <ac:spMkLst>
            <pc:docMk/>
            <pc:sldMk cId="2878245701" sldId="406"/>
            <ac:spMk id="4" creationId="{E87CC138-1762-47E0-B3B7-CDA19ED86E5D}"/>
          </ac:spMkLst>
        </pc:spChg>
      </pc:sldChg>
      <pc:sldChg chg="addSp modSp add mod modNotesTx">
        <pc:chgData name="Nguyen Van Thanh" userId="397c937a-6631-46d4-ab7f-15d71e973788" providerId="ADAL" clId="{C4B39099-EFA2-4D8E-8A70-2AA4615B9579}" dt="2021-08-27T01:41:24.363" v="1590" actId="14100"/>
        <pc:sldMkLst>
          <pc:docMk/>
          <pc:sldMk cId="4098914215" sldId="407"/>
        </pc:sldMkLst>
        <pc:spChg chg="add mod">
          <ac:chgData name="Nguyen Van Thanh" userId="397c937a-6631-46d4-ab7f-15d71e973788" providerId="ADAL" clId="{C4B39099-EFA2-4D8E-8A70-2AA4615B9579}" dt="2021-07-16T10:43:20.962" v="147" actId="14100"/>
          <ac:spMkLst>
            <pc:docMk/>
            <pc:sldMk cId="4098914215" sldId="407"/>
            <ac:spMk id="4" creationId="{B0EE508F-9B0A-4EFE-9A11-84D6BABB0364}"/>
          </ac:spMkLst>
        </pc:spChg>
        <pc:picChg chg="add mod">
          <ac:chgData name="Nguyen Van Thanh" userId="397c937a-6631-46d4-ab7f-15d71e973788" providerId="ADAL" clId="{C4B39099-EFA2-4D8E-8A70-2AA4615B9579}" dt="2021-08-27T01:41:24.363" v="1590" actId="14100"/>
          <ac:picMkLst>
            <pc:docMk/>
            <pc:sldMk cId="4098914215" sldId="407"/>
            <ac:picMk id="5" creationId="{5B1F5F42-4A76-4FBC-BB3F-1D872B89ADB8}"/>
          </ac:picMkLst>
        </pc:picChg>
      </pc:sldChg>
      <pc:sldChg chg="addSp modSp add mod modNotesTx">
        <pc:chgData name="Nguyen Van Thanh" userId="397c937a-6631-46d4-ab7f-15d71e973788" providerId="ADAL" clId="{C4B39099-EFA2-4D8E-8A70-2AA4615B9579}" dt="2021-07-16T10:42:23.095" v="144" actId="20577"/>
        <pc:sldMkLst>
          <pc:docMk/>
          <pc:sldMk cId="3717219323" sldId="408"/>
        </pc:sldMkLst>
        <pc:spChg chg="add mod">
          <ac:chgData name="Nguyen Van Thanh" userId="397c937a-6631-46d4-ab7f-15d71e973788" providerId="ADAL" clId="{C4B39099-EFA2-4D8E-8A70-2AA4615B9579}" dt="2021-07-16T10:41:52.158" v="143" actId="14100"/>
          <ac:spMkLst>
            <pc:docMk/>
            <pc:sldMk cId="3717219323" sldId="408"/>
            <ac:spMk id="4" creationId="{86FE1E1F-BAE0-4F2E-939F-252389381756}"/>
          </ac:spMkLst>
        </pc:spChg>
      </pc:sldChg>
      <pc:sldChg chg="addSp modSp add mod modNotesTx">
        <pc:chgData name="Nguyen Van Thanh" userId="397c937a-6631-46d4-ab7f-15d71e973788" providerId="ADAL" clId="{C4B39099-EFA2-4D8E-8A70-2AA4615B9579}" dt="2021-07-16T13:23:00.301" v="466" actId="13926"/>
        <pc:sldMkLst>
          <pc:docMk/>
          <pc:sldMk cId="3414046525" sldId="409"/>
        </pc:sldMkLst>
        <pc:spChg chg="mod">
          <ac:chgData name="Nguyen Van Thanh" userId="397c937a-6631-46d4-ab7f-15d71e973788" providerId="ADAL" clId="{C4B39099-EFA2-4D8E-8A70-2AA4615B9579}" dt="2021-07-16T13:23:00.301" v="466" actId="13926"/>
          <ac:spMkLst>
            <pc:docMk/>
            <pc:sldMk cId="3414046525" sldId="409"/>
            <ac:spMk id="3" creationId="{D6670367-98FB-4A82-8BFA-22505FC82188}"/>
          </ac:spMkLst>
        </pc:spChg>
        <pc:spChg chg="add mod">
          <ac:chgData name="Nguyen Van Thanh" userId="397c937a-6631-46d4-ab7f-15d71e973788" providerId="ADAL" clId="{C4B39099-EFA2-4D8E-8A70-2AA4615B9579}" dt="2021-07-16T10:39:23.640" v="128" actId="14100"/>
          <ac:spMkLst>
            <pc:docMk/>
            <pc:sldMk cId="3414046525" sldId="409"/>
            <ac:spMk id="4" creationId="{E4DD79F6-D601-485B-AD43-FA36199A41E7}"/>
          </ac:spMkLst>
        </pc:spChg>
      </pc:sldChg>
      <pc:sldChg chg="addSp modSp add mod modNotesTx">
        <pc:chgData name="Nguyen Van Thanh" userId="397c937a-6631-46d4-ab7f-15d71e973788" providerId="ADAL" clId="{C4B39099-EFA2-4D8E-8A70-2AA4615B9579}" dt="2021-07-16T10:35:01.112" v="125" actId="20577"/>
        <pc:sldMkLst>
          <pc:docMk/>
          <pc:sldMk cId="4276013233" sldId="410"/>
        </pc:sldMkLst>
        <pc:spChg chg="add mod">
          <ac:chgData name="Nguyen Van Thanh" userId="397c937a-6631-46d4-ab7f-15d71e973788" providerId="ADAL" clId="{C4B39099-EFA2-4D8E-8A70-2AA4615B9579}" dt="2021-07-16T10:34:58.671" v="124" actId="14100"/>
          <ac:spMkLst>
            <pc:docMk/>
            <pc:sldMk cId="4276013233" sldId="410"/>
            <ac:spMk id="4" creationId="{166BF63E-BB88-4D62-BF9D-EC1BD4CA64CC}"/>
          </ac:spMkLst>
        </pc:spChg>
      </pc:sldChg>
      <pc:sldChg chg="modSp new mod ord">
        <pc:chgData name="Nguyen Van Thanh" userId="397c937a-6631-46d4-ab7f-15d71e973788" providerId="ADAL" clId="{C4B39099-EFA2-4D8E-8A70-2AA4615B9579}" dt="2021-08-25T06:20:35.820" v="653" actId="13926"/>
        <pc:sldMkLst>
          <pc:docMk/>
          <pc:sldMk cId="2252654696" sldId="411"/>
        </pc:sldMkLst>
        <pc:spChg chg="mod">
          <ac:chgData name="Nguyen Van Thanh" userId="397c937a-6631-46d4-ab7f-15d71e973788" providerId="ADAL" clId="{C4B39099-EFA2-4D8E-8A70-2AA4615B9579}" dt="2021-08-25T06:20:35.820" v="653" actId="13926"/>
          <ac:spMkLst>
            <pc:docMk/>
            <pc:sldMk cId="2252654696" sldId="411"/>
            <ac:spMk id="2" creationId="{E8990393-9281-4BE0-9E1F-9929A36F2BBE}"/>
          </ac:spMkLst>
        </pc:spChg>
      </pc:sldChg>
      <pc:sldChg chg="addSp modSp new mod modNotesTx">
        <pc:chgData name="Nguyen Van Thanh" userId="397c937a-6631-46d4-ab7f-15d71e973788" providerId="ADAL" clId="{C4B39099-EFA2-4D8E-8A70-2AA4615B9579}" dt="2021-08-25T09:23:10.980" v="864" actId="20577"/>
        <pc:sldMkLst>
          <pc:docMk/>
          <pc:sldMk cId="3015859499" sldId="412"/>
        </pc:sldMkLst>
        <pc:spChg chg="mod">
          <ac:chgData name="Nguyen Van Thanh" userId="397c937a-6631-46d4-ab7f-15d71e973788" providerId="ADAL" clId="{C4B39099-EFA2-4D8E-8A70-2AA4615B9579}" dt="2021-08-25T09:19:42.987" v="803" actId="14100"/>
          <ac:spMkLst>
            <pc:docMk/>
            <pc:sldMk cId="3015859499" sldId="412"/>
            <ac:spMk id="2" creationId="{1BDB925C-BDDE-4D68-873F-1A6EFAE020C4}"/>
          </ac:spMkLst>
        </pc:spChg>
        <pc:spChg chg="add mod">
          <ac:chgData name="Nguyen Van Thanh" userId="397c937a-6631-46d4-ab7f-15d71e973788" providerId="ADAL" clId="{C4B39099-EFA2-4D8E-8A70-2AA4615B9579}" dt="2021-08-25T06:17:28.127" v="594" actId="113"/>
          <ac:spMkLst>
            <pc:docMk/>
            <pc:sldMk cId="3015859499" sldId="412"/>
            <ac:spMk id="4" creationId="{D090F488-09BF-4DFB-845B-138AFE1730F4}"/>
          </ac:spMkLst>
        </pc:spChg>
      </pc:sldChg>
      <pc:sldChg chg="addSp delSp modSp new mod ord modNotesTx">
        <pc:chgData name="Nguyen Van Thanh" userId="397c937a-6631-46d4-ab7f-15d71e973788" providerId="ADAL" clId="{C4B39099-EFA2-4D8E-8A70-2AA4615B9579}" dt="2021-08-25T09:34:57.773" v="984" actId="20577"/>
        <pc:sldMkLst>
          <pc:docMk/>
          <pc:sldMk cId="3722507754" sldId="413"/>
        </pc:sldMkLst>
        <pc:spChg chg="mod">
          <ac:chgData name="Nguyen Van Thanh" userId="397c937a-6631-46d4-ab7f-15d71e973788" providerId="ADAL" clId="{C4B39099-EFA2-4D8E-8A70-2AA4615B9579}" dt="2021-08-25T06:13:33.034" v="532" actId="1076"/>
          <ac:spMkLst>
            <pc:docMk/>
            <pc:sldMk cId="3722507754" sldId="413"/>
            <ac:spMk id="2" creationId="{ECFD7344-8E32-4D9A-9846-2C2720B25A83}"/>
          </ac:spMkLst>
        </pc:spChg>
        <pc:spChg chg="add del">
          <ac:chgData name="Nguyen Van Thanh" userId="397c937a-6631-46d4-ab7f-15d71e973788" providerId="ADAL" clId="{C4B39099-EFA2-4D8E-8A70-2AA4615B9579}" dt="2021-08-25T06:14:16.429" v="534" actId="22"/>
          <ac:spMkLst>
            <pc:docMk/>
            <pc:sldMk cId="3722507754" sldId="413"/>
            <ac:spMk id="4" creationId="{6E05F4BB-E70C-4EE0-842D-22DFAB45C97F}"/>
          </ac:spMkLst>
        </pc:spChg>
        <pc:spChg chg="add mod">
          <ac:chgData name="Nguyen Van Thanh" userId="397c937a-6631-46d4-ab7f-15d71e973788" providerId="ADAL" clId="{C4B39099-EFA2-4D8E-8A70-2AA4615B9579}" dt="2021-08-25T06:14:58.223" v="545" actId="113"/>
          <ac:spMkLst>
            <pc:docMk/>
            <pc:sldMk cId="3722507754" sldId="413"/>
            <ac:spMk id="6" creationId="{BE23A5C8-E897-4CE4-B642-AACC32D019BF}"/>
          </ac:spMkLst>
        </pc:spChg>
      </pc:sldChg>
      <pc:sldChg chg="addSp modSp new mod modNotesTx">
        <pc:chgData name="Nguyen Van Thanh" userId="397c937a-6631-46d4-ab7f-15d71e973788" providerId="ADAL" clId="{C4B39099-EFA2-4D8E-8A70-2AA4615B9579}" dt="2021-08-25T09:25:55.032" v="868" actId="1076"/>
        <pc:sldMkLst>
          <pc:docMk/>
          <pc:sldMk cId="495845210" sldId="414"/>
        </pc:sldMkLst>
        <pc:spChg chg="mod">
          <ac:chgData name="Nguyen Van Thanh" userId="397c937a-6631-46d4-ab7f-15d71e973788" providerId="ADAL" clId="{C4B39099-EFA2-4D8E-8A70-2AA4615B9579}" dt="2021-08-25T09:23:35.289" v="865" actId="14100"/>
          <ac:spMkLst>
            <pc:docMk/>
            <pc:sldMk cId="495845210" sldId="414"/>
            <ac:spMk id="2" creationId="{874C46AA-8B80-448A-956B-519EAC47E6E3}"/>
          </ac:spMkLst>
        </pc:spChg>
        <pc:spChg chg="add mod">
          <ac:chgData name="Nguyen Van Thanh" userId="397c937a-6631-46d4-ab7f-15d71e973788" providerId="ADAL" clId="{C4B39099-EFA2-4D8E-8A70-2AA4615B9579}" dt="2021-08-25T09:25:48.838" v="867" actId="1076"/>
          <ac:spMkLst>
            <pc:docMk/>
            <pc:sldMk cId="495845210" sldId="414"/>
            <ac:spMk id="4" creationId="{C88888BE-9B99-4D81-80BA-EDB06122911C}"/>
          </ac:spMkLst>
        </pc:spChg>
        <pc:picChg chg="add mod">
          <ac:chgData name="Nguyen Van Thanh" userId="397c937a-6631-46d4-ab7f-15d71e973788" providerId="ADAL" clId="{C4B39099-EFA2-4D8E-8A70-2AA4615B9579}" dt="2021-08-25T09:25:55.032" v="868" actId="1076"/>
          <ac:picMkLst>
            <pc:docMk/>
            <pc:sldMk cId="495845210" sldId="414"/>
            <ac:picMk id="1026" creationId="{8A1AB265-7255-4476-8EFF-C242CA056DA5}"/>
          </ac:picMkLst>
        </pc:picChg>
      </pc:sldChg>
    </pc:docChg>
  </pc:docChgLst>
  <pc:docChgLst>
    <pc:chgData name="Nguyen Van Thai Thanh" userId="efe48e9e-abaa-4a82-8677-c996e7a91e96" providerId="ADAL" clId="{9FC6B544-A630-4929-8231-9B515B622177}"/>
    <pc:docChg chg="modSld">
      <pc:chgData name="Nguyen Van Thai Thanh" userId="efe48e9e-abaa-4a82-8677-c996e7a91e96" providerId="ADAL" clId="{9FC6B544-A630-4929-8231-9B515B622177}" dt="2021-10-20T15:47:07.167" v="21" actId="20577"/>
      <pc:docMkLst>
        <pc:docMk/>
      </pc:docMkLst>
      <pc:sldChg chg="modNotesTx">
        <pc:chgData name="Nguyen Van Thai Thanh" userId="efe48e9e-abaa-4a82-8677-c996e7a91e96" providerId="ADAL" clId="{9FC6B544-A630-4929-8231-9B515B622177}" dt="2021-10-20T15:47:07.167" v="21" actId="20577"/>
        <pc:sldMkLst>
          <pc:docMk/>
          <pc:sldMk cId="2716929852" sldId="380"/>
        </pc:sldMkLst>
      </pc:sldChg>
    </pc:docChg>
  </pc:docChgLst>
  <pc:docChgLst>
    <pc:chgData name="Nguyen Bui Trong Tin" userId="e8b171ad-d98b-49d5-bbe6-f86bd94206fe" providerId="ADAL" clId="{F089A0B9-572C-42E9-99E0-B3A96C872099}"/>
    <pc:docChg chg="modSld">
      <pc:chgData name="Nguyen Bui Trong Tin" userId="e8b171ad-d98b-49d5-bbe6-f86bd94206fe" providerId="ADAL" clId="{F089A0B9-572C-42E9-99E0-B3A96C872099}" dt="2021-08-03T10:46:13.682" v="0" actId="14100"/>
      <pc:docMkLst>
        <pc:docMk/>
      </pc:docMkLst>
      <pc:sldChg chg="modSp mod">
        <pc:chgData name="Nguyen Bui Trong Tin" userId="e8b171ad-d98b-49d5-bbe6-f86bd94206fe" providerId="ADAL" clId="{F089A0B9-572C-42E9-99E0-B3A96C872099}" dt="2021-08-03T10:46:13.682" v="0" actId="14100"/>
        <pc:sldMkLst>
          <pc:docMk/>
          <pc:sldMk cId="1819278636" sldId="258"/>
        </pc:sldMkLst>
        <pc:picChg chg="mod">
          <ac:chgData name="Nguyen Bui Trong Tin" userId="e8b171ad-d98b-49d5-bbe6-f86bd94206fe" providerId="ADAL" clId="{F089A0B9-572C-42E9-99E0-B3A96C872099}" dt="2021-08-03T10:46:13.682" v="0" actId="14100"/>
          <ac:picMkLst>
            <pc:docMk/>
            <pc:sldMk cId="1819278636" sldId="258"/>
            <ac:picMk id="5" creationId="{264E60F0-6D7D-4F75-995E-697DD81EFA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DA3AC-C90E-493E-B41A-F9792B123D56}" type="datetimeFigureOut">
              <a:rPr lang="en-US" smtClean="0"/>
              <a:t>04-May-22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AF83A-766C-4B77-A2D8-E560C697412D}" type="slidenum">
              <a:rPr lang="en-US" smtClean="0"/>
              <a:t>‹#›</a:t>
            </a:fld>
            <a:endParaRPr lang="en-US"/>
          </a:p>
        </p:txBody>
      </p:sp>
    </p:spTree>
    <p:extLst>
      <p:ext uri="{BB962C8B-B14F-4D97-AF65-F5344CB8AC3E}">
        <p14:creationId xmlns:p14="http://schemas.microsoft.com/office/powerpoint/2010/main" val="1878939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a:t>
            </a:r>
            <a:r>
              <a:rPr lang="en-US" dirty="0" err="1"/>
              <a:t>đại</a:t>
            </a:r>
            <a:r>
              <a:rPr lang="en-US" dirty="0"/>
              <a:t> </a:t>
            </a:r>
            <a:r>
              <a:rPr lang="en-US" dirty="0" err="1"/>
              <a:t>tràng</a:t>
            </a:r>
            <a:r>
              <a:rPr lang="en-US" dirty="0"/>
              <a:t> </a:t>
            </a:r>
            <a:r>
              <a:rPr lang="en-US" dirty="0" err="1"/>
              <a:t>không</a:t>
            </a:r>
            <a:r>
              <a:rPr lang="en-US" dirty="0"/>
              <a:t> </a:t>
            </a:r>
            <a:r>
              <a:rPr lang="en-US" dirty="0" err="1"/>
              <a:t>có</a:t>
            </a:r>
            <a:r>
              <a:rPr lang="en-US" dirty="0"/>
              <a:t> </a:t>
            </a:r>
            <a:r>
              <a:rPr lang="en-US" dirty="0" err="1"/>
              <a:t>tân</a:t>
            </a:r>
            <a:r>
              <a:rPr lang="en-US" dirty="0"/>
              <a:t> </a:t>
            </a:r>
            <a:r>
              <a:rPr lang="en-US" dirty="0" err="1"/>
              <a:t>hỗ</a:t>
            </a:r>
            <a:r>
              <a:rPr lang="en-US" dirty="0"/>
              <a:t> </a:t>
            </a:r>
            <a:r>
              <a:rPr lang="en-US" dirty="0" err="1"/>
              <a:t>trợ</a:t>
            </a:r>
            <a:r>
              <a:rPr lang="en-US" dirty="0"/>
              <a:t> </a:t>
            </a:r>
            <a:r>
              <a:rPr lang="en-US" dirty="0" err="1"/>
              <a:t>trừ</a:t>
            </a:r>
            <a:r>
              <a:rPr lang="en-US" dirty="0"/>
              <a:t> </a:t>
            </a:r>
            <a:r>
              <a:rPr lang="en-US" dirty="0" err="1"/>
              <a:t>giai</a:t>
            </a:r>
            <a:r>
              <a:rPr lang="en-US" dirty="0"/>
              <a:t> </a:t>
            </a:r>
            <a:r>
              <a:rPr lang="en-US" dirty="0" err="1"/>
              <a:t>đoạn</a:t>
            </a:r>
            <a:r>
              <a:rPr lang="en-US" dirty="0"/>
              <a:t> 4 </a:t>
            </a:r>
            <a:r>
              <a:rPr lang="en-US" dirty="0" err="1"/>
              <a:t>nếu</a:t>
            </a:r>
            <a:r>
              <a:rPr lang="en-US" dirty="0"/>
              <a:t> </a:t>
            </a:r>
            <a:r>
              <a:rPr lang="en-US" dirty="0" err="1"/>
              <a:t>không</a:t>
            </a:r>
            <a:r>
              <a:rPr lang="en-US" dirty="0"/>
              <a:t> </a:t>
            </a:r>
            <a:r>
              <a:rPr lang="en-US" dirty="0" err="1"/>
              <a:t>cắt</a:t>
            </a:r>
            <a:r>
              <a:rPr lang="en-US" dirty="0"/>
              <a:t> </a:t>
            </a:r>
            <a:r>
              <a:rPr lang="en-US" dirty="0" err="1"/>
              <a:t>được</a:t>
            </a:r>
            <a:r>
              <a:rPr lang="en-US" dirty="0"/>
              <a:t>), </a:t>
            </a:r>
            <a:r>
              <a:rPr lang="en-US" dirty="0" err="1"/>
              <a:t>trực</a:t>
            </a:r>
            <a:r>
              <a:rPr lang="en-US" dirty="0"/>
              <a:t> </a:t>
            </a:r>
            <a:r>
              <a:rPr lang="en-US" dirty="0" err="1"/>
              <a:t>tràng</a:t>
            </a:r>
            <a:r>
              <a:rPr lang="en-US" dirty="0"/>
              <a:t> </a:t>
            </a:r>
            <a:r>
              <a:rPr lang="en-US" dirty="0" err="1"/>
              <a:t>thì</a:t>
            </a:r>
            <a:r>
              <a:rPr lang="en-US" dirty="0"/>
              <a:t> </a:t>
            </a:r>
            <a:r>
              <a:rPr lang="en-US" dirty="0" err="1"/>
              <a:t>có</a:t>
            </a:r>
            <a:r>
              <a:rPr lang="en-US" dirty="0"/>
              <a:t> </a:t>
            </a:r>
            <a:r>
              <a:rPr lang="en-US" dirty="0" err="1"/>
              <a:t>khi</a:t>
            </a:r>
            <a:r>
              <a:rPr lang="en-US" dirty="0"/>
              <a:t> T3 </a:t>
            </a:r>
            <a:r>
              <a:rPr lang="en-US" dirty="0" err="1"/>
              <a:t>hoặc</a:t>
            </a:r>
            <a:r>
              <a:rPr lang="en-US" dirty="0"/>
              <a:t> N </a:t>
            </a:r>
            <a:r>
              <a:rPr lang="en-US" dirty="0" err="1"/>
              <a:t>bất</a:t>
            </a:r>
            <a:r>
              <a:rPr lang="en-US" dirty="0"/>
              <a:t> </a:t>
            </a:r>
            <a:r>
              <a:rPr lang="en-US" dirty="0" err="1"/>
              <a:t>kì</a:t>
            </a:r>
            <a:r>
              <a:rPr lang="en-US" dirty="0"/>
              <a:t>)</a:t>
            </a:r>
          </a:p>
        </p:txBody>
      </p:sp>
      <p:sp>
        <p:nvSpPr>
          <p:cNvPr id="4" name="Slide Number Placeholder 3"/>
          <p:cNvSpPr>
            <a:spLocks noGrp="1"/>
          </p:cNvSpPr>
          <p:nvPr>
            <p:ph type="sldNum" sz="quarter" idx="5"/>
          </p:nvPr>
        </p:nvSpPr>
        <p:spPr/>
        <p:txBody>
          <a:bodyPr/>
          <a:lstStyle/>
          <a:p>
            <a:fld id="{C4EAF83A-766C-4B77-A2D8-E560C697412D}" type="slidenum">
              <a:rPr lang="en-US" smtClean="0"/>
              <a:t>4</a:t>
            </a:fld>
            <a:endParaRPr lang="en-US"/>
          </a:p>
        </p:txBody>
      </p:sp>
    </p:spTree>
    <p:extLst>
      <p:ext uri="{BB962C8B-B14F-4D97-AF65-F5344CB8AC3E}">
        <p14:creationId xmlns:p14="http://schemas.microsoft.com/office/powerpoint/2010/main" val="2597741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15</a:t>
            </a:fld>
            <a:endParaRPr lang="en-US"/>
          </a:p>
        </p:txBody>
      </p:sp>
    </p:spTree>
    <p:extLst>
      <p:ext uri="{BB962C8B-B14F-4D97-AF65-F5344CB8AC3E}">
        <p14:creationId xmlns:p14="http://schemas.microsoft.com/office/powerpoint/2010/main" val="405790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116</a:t>
            </a:fld>
            <a:endParaRPr lang="en-US"/>
          </a:p>
        </p:txBody>
      </p:sp>
    </p:spTree>
    <p:extLst>
      <p:ext uri="{BB962C8B-B14F-4D97-AF65-F5344CB8AC3E}">
        <p14:creationId xmlns:p14="http://schemas.microsoft.com/office/powerpoint/2010/main" val="20148625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117</a:t>
            </a:fld>
            <a:endParaRPr lang="en-US"/>
          </a:p>
        </p:txBody>
      </p:sp>
    </p:spTree>
    <p:extLst>
      <p:ext uri="{BB962C8B-B14F-4D97-AF65-F5344CB8AC3E}">
        <p14:creationId xmlns:p14="http://schemas.microsoft.com/office/powerpoint/2010/main" val="15502461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118</a:t>
            </a:fld>
            <a:endParaRPr lang="en-US"/>
          </a:p>
        </p:txBody>
      </p:sp>
    </p:spTree>
    <p:extLst>
      <p:ext uri="{BB962C8B-B14F-4D97-AF65-F5344CB8AC3E}">
        <p14:creationId xmlns:p14="http://schemas.microsoft.com/office/powerpoint/2010/main" val="37004979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119</a:t>
            </a:fld>
            <a:endParaRPr lang="en-US"/>
          </a:p>
        </p:txBody>
      </p:sp>
    </p:spTree>
    <p:extLst>
      <p:ext uri="{BB962C8B-B14F-4D97-AF65-F5344CB8AC3E}">
        <p14:creationId xmlns:p14="http://schemas.microsoft.com/office/powerpoint/2010/main" val="14353900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120</a:t>
            </a:fld>
            <a:endParaRPr lang="en-US"/>
          </a:p>
        </p:txBody>
      </p:sp>
    </p:spTree>
    <p:extLst>
      <p:ext uri="{BB962C8B-B14F-4D97-AF65-F5344CB8AC3E}">
        <p14:creationId xmlns:p14="http://schemas.microsoft.com/office/powerpoint/2010/main" val="36636375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121</a:t>
            </a:fld>
            <a:endParaRPr lang="en-US"/>
          </a:p>
        </p:txBody>
      </p:sp>
    </p:spTree>
    <p:extLst>
      <p:ext uri="{BB962C8B-B14F-4D97-AF65-F5344CB8AC3E}">
        <p14:creationId xmlns:p14="http://schemas.microsoft.com/office/powerpoint/2010/main" val="10766928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122</a:t>
            </a:fld>
            <a:endParaRPr lang="en-US"/>
          </a:p>
        </p:txBody>
      </p:sp>
    </p:spTree>
    <p:extLst>
      <p:ext uri="{BB962C8B-B14F-4D97-AF65-F5344CB8AC3E}">
        <p14:creationId xmlns:p14="http://schemas.microsoft.com/office/powerpoint/2010/main" val="23179627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123</a:t>
            </a:fld>
            <a:endParaRPr lang="en-US"/>
          </a:p>
        </p:txBody>
      </p:sp>
    </p:spTree>
    <p:extLst>
      <p:ext uri="{BB962C8B-B14F-4D97-AF65-F5344CB8AC3E}">
        <p14:creationId xmlns:p14="http://schemas.microsoft.com/office/powerpoint/2010/main" val="23508279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a:t>
            </a:r>
          </a:p>
        </p:txBody>
      </p:sp>
      <p:sp>
        <p:nvSpPr>
          <p:cNvPr id="4" name="Slide Number Placeholder 3"/>
          <p:cNvSpPr>
            <a:spLocks noGrp="1"/>
          </p:cNvSpPr>
          <p:nvPr>
            <p:ph type="sldNum" sz="quarter" idx="5"/>
          </p:nvPr>
        </p:nvSpPr>
        <p:spPr/>
        <p:txBody>
          <a:bodyPr/>
          <a:lstStyle/>
          <a:p>
            <a:fld id="{C4EAF83A-766C-4B77-A2D8-E560C697412D}" type="slidenum">
              <a:rPr lang="en-US" smtClean="0"/>
              <a:t>124</a:t>
            </a:fld>
            <a:endParaRPr lang="en-US"/>
          </a:p>
        </p:txBody>
      </p:sp>
    </p:spTree>
    <p:extLst>
      <p:ext uri="{BB962C8B-B14F-4D97-AF65-F5344CB8AC3E}">
        <p14:creationId xmlns:p14="http://schemas.microsoft.com/office/powerpoint/2010/main" val="37544900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a:t>
            </a:r>
          </a:p>
        </p:txBody>
      </p:sp>
      <p:sp>
        <p:nvSpPr>
          <p:cNvPr id="4" name="Slide Number Placeholder 3"/>
          <p:cNvSpPr>
            <a:spLocks noGrp="1"/>
          </p:cNvSpPr>
          <p:nvPr>
            <p:ph type="sldNum" sz="quarter" idx="5"/>
          </p:nvPr>
        </p:nvSpPr>
        <p:spPr/>
        <p:txBody>
          <a:bodyPr/>
          <a:lstStyle/>
          <a:p>
            <a:fld id="{C4EAF83A-766C-4B77-A2D8-E560C697412D}" type="slidenum">
              <a:rPr lang="en-US" smtClean="0"/>
              <a:t>125</a:t>
            </a:fld>
            <a:endParaRPr lang="en-US"/>
          </a:p>
        </p:txBody>
      </p:sp>
    </p:spTree>
    <p:extLst>
      <p:ext uri="{BB962C8B-B14F-4D97-AF65-F5344CB8AC3E}">
        <p14:creationId xmlns:p14="http://schemas.microsoft.com/office/powerpoint/2010/main" val="2278476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16</a:t>
            </a:fld>
            <a:endParaRPr lang="en-US"/>
          </a:p>
        </p:txBody>
      </p:sp>
    </p:spTree>
    <p:extLst>
      <p:ext uri="{BB962C8B-B14F-4D97-AF65-F5344CB8AC3E}">
        <p14:creationId xmlns:p14="http://schemas.microsoft.com/office/powerpoint/2010/main" val="28674161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126</a:t>
            </a:fld>
            <a:endParaRPr lang="en-US"/>
          </a:p>
        </p:txBody>
      </p:sp>
    </p:spTree>
    <p:extLst>
      <p:ext uri="{BB962C8B-B14F-4D97-AF65-F5344CB8AC3E}">
        <p14:creationId xmlns:p14="http://schemas.microsoft.com/office/powerpoint/2010/main" val="33243877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127</a:t>
            </a:fld>
            <a:endParaRPr lang="en-US"/>
          </a:p>
        </p:txBody>
      </p:sp>
    </p:spTree>
    <p:extLst>
      <p:ext uri="{BB962C8B-B14F-4D97-AF65-F5344CB8AC3E}">
        <p14:creationId xmlns:p14="http://schemas.microsoft.com/office/powerpoint/2010/main" val="1211523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Cắt</a:t>
            </a:r>
            <a:r>
              <a:rPr lang="en-US" dirty="0"/>
              <a:t> </a:t>
            </a:r>
            <a:r>
              <a:rPr lang="en-US" err="1"/>
              <a:t>tối</a:t>
            </a:r>
            <a:r>
              <a:rPr lang="en-US"/>
              <a:t> thi</a:t>
            </a:r>
            <a:endParaRPr lang="en-US" dirty="0"/>
          </a:p>
        </p:txBody>
      </p:sp>
      <p:sp>
        <p:nvSpPr>
          <p:cNvPr id="4" name="Slide Number Placeholder 3"/>
          <p:cNvSpPr>
            <a:spLocks noGrp="1"/>
          </p:cNvSpPr>
          <p:nvPr>
            <p:ph type="sldNum" sz="quarter" idx="5"/>
          </p:nvPr>
        </p:nvSpPr>
        <p:spPr/>
        <p:txBody>
          <a:bodyPr/>
          <a:lstStyle/>
          <a:p>
            <a:fld id="{C4EAF83A-766C-4B77-A2D8-E560C697412D}" type="slidenum">
              <a:rPr lang="en-US" smtClean="0"/>
              <a:t>134</a:t>
            </a:fld>
            <a:endParaRPr lang="en-US"/>
          </a:p>
        </p:txBody>
      </p:sp>
    </p:spTree>
    <p:extLst>
      <p:ext uri="{BB962C8B-B14F-4D97-AF65-F5344CB8AC3E}">
        <p14:creationId xmlns:p14="http://schemas.microsoft.com/office/powerpoint/2010/main" val="18843413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a:t>
            </a:r>
          </a:p>
        </p:txBody>
      </p:sp>
      <p:sp>
        <p:nvSpPr>
          <p:cNvPr id="4" name="Slide Number Placeholder 3"/>
          <p:cNvSpPr>
            <a:spLocks noGrp="1"/>
          </p:cNvSpPr>
          <p:nvPr>
            <p:ph type="sldNum" sz="quarter" idx="5"/>
          </p:nvPr>
        </p:nvSpPr>
        <p:spPr/>
        <p:txBody>
          <a:bodyPr/>
          <a:lstStyle/>
          <a:p>
            <a:fld id="{C4EAF83A-766C-4B77-A2D8-E560C697412D}" type="slidenum">
              <a:rPr lang="en-US" smtClean="0"/>
              <a:t>135</a:t>
            </a:fld>
            <a:endParaRPr lang="en-US"/>
          </a:p>
        </p:txBody>
      </p:sp>
    </p:spTree>
    <p:extLst>
      <p:ext uri="{BB962C8B-B14F-4D97-AF65-F5344CB8AC3E}">
        <p14:creationId xmlns:p14="http://schemas.microsoft.com/office/powerpoint/2010/main" val="7988681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136</a:t>
            </a:fld>
            <a:endParaRPr lang="en-US"/>
          </a:p>
        </p:txBody>
      </p:sp>
    </p:spTree>
    <p:extLst>
      <p:ext uri="{BB962C8B-B14F-4D97-AF65-F5344CB8AC3E}">
        <p14:creationId xmlns:p14="http://schemas.microsoft.com/office/powerpoint/2010/main" val="27179575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137</a:t>
            </a:fld>
            <a:endParaRPr lang="en-US"/>
          </a:p>
        </p:txBody>
      </p:sp>
    </p:spTree>
    <p:extLst>
      <p:ext uri="{BB962C8B-B14F-4D97-AF65-F5344CB8AC3E}">
        <p14:creationId xmlns:p14="http://schemas.microsoft.com/office/powerpoint/2010/main" val="5841981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138</a:t>
            </a:fld>
            <a:endParaRPr lang="en-US"/>
          </a:p>
        </p:txBody>
      </p:sp>
    </p:spTree>
    <p:extLst>
      <p:ext uri="{BB962C8B-B14F-4D97-AF65-F5344CB8AC3E}">
        <p14:creationId xmlns:p14="http://schemas.microsoft.com/office/powerpoint/2010/main" val="107021434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t>
            </a:r>
          </a:p>
        </p:txBody>
      </p:sp>
      <p:sp>
        <p:nvSpPr>
          <p:cNvPr id="4" name="Slide Number Placeholder 3"/>
          <p:cNvSpPr>
            <a:spLocks noGrp="1"/>
          </p:cNvSpPr>
          <p:nvPr>
            <p:ph type="sldNum" sz="quarter" idx="5"/>
          </p:nvPr>
        </p:nvSpPr>
        <p:spPr/>
        <p:txBody>
          <a:bodyPr/>
          <a:lstStyle/>
          <a:p>
            <a:fld id="{C4EAF83A-766C-4B77-A2D8-E560C697412D}" type="slidenum">
              <a:rPr lang="en-US" smtClean="0"/>
              <a:t>139</a:t>
            </a:fld>
            <a:endParaRPr lang="en-US"/>
          </a:p>
        </p:txBody>
      </p:sp>
    </p:spTree>
    <p:extLst>
      <p:ext uri="{BB962C8B-B14F-4D97-AF65-F5344CB8AC3E}">
        <p14:creationId xmlns:p14="http://schemas.microsoft.com/office/powerpoint/2010/main" val="30565184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t>
            </a:r>
          </a:p>
        </p:txBody>
      </p:sp>
      <p:sp>
        <p:nvSpPr>
          <p:cNvPr id="4" name="Slide Number Placeholder 3"/>
          <p:cNvSpPr>
            <a:spLocks noGrp="1"/>
          </p:cNvSpPr>
          <p:nvPr>
            <p:ph type="sldNum" sz="quarter" idx="5"/>
          </p:nvPr>
        </p:nvSpPr>
        <p:spPr/>
        <p:txBody>
          <a:bodyPr/>
          <a:lstStyle/>
          <a:p>
            <a:fld id="{C4EAF83A-766C-4B77-A2D8-E560C697412D}" type="slidenum">
              <a:rPr lang="en-US" smtClean="0"/>
              <a:t>140</a:t>
            </a:fld>
            <a:endParaRPr lang="en-US"/>
          </a:p>
        </p:txBody>
      </p:sp>
    </p:spTree>
    <p:extLst>
      <p:ext uri="{BB962C8B-B14F-4D97-AF65-F5344CB8AC3E}">
        <p14:creationId xmlns:p14="http://schemas.microsoft.com/office/powerpoint/2010/main" val="2506151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a:t>
            </a:r>
          </a:p>
        </p:txBody>
      </p:sp>
      <p:sp>
        <p:nvSpPr>
          <p:cNvPr id="4" name="Slide Number Placeholder 3"/>
          <p:cNvSpPr>
            <a:spLocks noGrp="1"/>
          </p:cNvSpPr>
          <p:nvPr>
            <p:ph type="sldNum" sz="quarter" idx="5"/>
          </p:nvPr>
        </p:nvSpPr>
        <p:spPr/>
        <p:txBody>
          <a:bodyPr/>
          <a:lstStyle/>
          <a:p>
            <a:fld id="{C4EAF83A-766C-4B77-A2D8-E560C697412D}" type="slidenum">
              <a:rPr lang="en-US" smtClean="0"/>
              <a:t>141</a:t>
            </a:fld>
            <a:endParaRPr lang="en-US"/>
          </a:p>
        </p:txBody>
      </p:sp>
    </p:spTree>
    <p:extLst>
      <p:ext uri="{BB962C8B-B14F-4D97-AF65-F5344CB8AC3E}">
        <p14:creationId xmlns:p14="http://schemas.microsoft.com/office/powerpoint/2010/main" val="3193084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17</a:t>
            </a:fld>
            <a:endParaRPr lang="en-US"/>
          </a:p>
        </p:txBody>
      </p:sp>
    </p:spTree>
    <p:extLst>
      <p:ext uri="{BB962C8B-B14F-4D97-AF65-F5344CB8AC3E}">
        <p14:creationId xmlns:p14="http://schemas.microsoft.com/office/powerpoint/2010/main" val="21179969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B</a:t>
            </a:r>
          </a:p>
        </p:txBody>
      </p:sp>
      <p:sp>
        <p:nvSpPr>
          <p:cNvPr id="4" name="Slide Number Placeholder 3"/>
          <p:cNvSpPr>
            <a:spLocks noGrp="1"/>
          </p:cNvSpPr>
          <p:nvPr>
            <p:ph type="sldNum" sz="quarter" idx="5"/>
          </p:nvPr>
        </p:nvSpPr>
        <p:spPr/>
        <p:txBody>
          <a:bodyPr/>
          <a:lstStyle/>
          <a:p>
            <a:fld id="{C4EAF83A-766C-4B77-A2D8-E560C697412D}" type="slidenum">
              <a:rPr lang="en-US" smtClean="0"/>
              <a:t>142</a:t>
            </a:fld>
            <a:endParaRPr lang="en-US"/>
          </a:p>
        </p:txBody>
      </p:sp>
    </p:spTree>
    <p:extLst>
      <p:ext uri="{BB962C8B-B14F-4D97-AF65-F5344CB8AC3E}">
        <p14:creationId xmlns:p14="http://schemas.microsoft.com/office/powerpoint/2010/main" val="37024162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p:txBody>
      </p:sp>
      <p:sp>
        <p:nvSpPr>
          <p:cNvPr id="4" name="Slide Number Placeholder 3"/>
          <p:cNvSpPr>
            <a:spLocks noGrp="1"/>
          </p:cNvSpPr>
          <p:nvPr>
            <p:ph type="sldNum" sz="quarter" idx="5"/>
          </p:nvPr>
        </p:nvSpPr>
        <p:spPr/>
        <p:txBody>
          <a:bodyPr/>
          <a:lstStyle/>
          <a:p>
            <a:fld id="{C4EAF83A-766C-4B77-A2D8-E560C697412D}" type="slidenum">
              <a:rPr lang="en-US" smtClean="0"/>
              <a:t>143</a:t>
            </a:fld>
            <a:endParaRPr lang="en-US"/>
          </a:p>
        </p:txBody>
      </p:sp>
    </p:spTree>
    <p:extLst>
      <p:ext uri="{BB962C8B-B14F-4D97-AF65-F5344CB8AC3E}">
        <p14:creationId xmlns:p14="http://schemas.microsoft.com/office/powerpoint/2010/main" val="13729506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144</a:t>
            </a:fld>
            <a:endParaRPr lang="en-US"/>
          </a:p>
        </p:txBody>
      </p:sp>
    </p:spTree>
    <p:extLst>
      <p:ext uri="{BB962C8B-B14F-4D97-AF65-F5344CB8AC3E}">
        <p14:creationId xmlns:p14="http://schemas.microsoft.com/office/powerpoint/2010/main" val="25576605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a:t>
            </a:r>
          </a:p>
        </p:txBody>
      </p:sp>
      <p:sp>
        <p:nvSpPr>
          <p:cNvPr id="4" name="Slide Number Placeholder 3"/>
          <p:cNvSpPr>
            <a:spLocks noGrp="1"/>
          </p:cNvSpPr>
          <p:nvPr>
            <p:ph type="sldNum" sz="quarter" idx="5"/>
          </p:nvPr>
        </p:nvSpPr>
        <p:spPr/>
        <p:txBody>
          <a:bodyPr/>
          <a:lstStyle/>
          <a:p>
            <a:fld id="{C4EAF83A-766C-4B77-A2D8-E560C697412D}" type="slidenum">
              <a:rPr lang="en-US" smtClean="0"/>
              <a:t>145</a:t>
            </a:fld>
            <a:endParaRPr lang="en-US"/>
          </a:p>
        </p:txBody>
      </p:sp>
    </p:spTree>
    <p:extLst>
      <p:ext uri="{BB962C8B-B14F-4D97-AF65-F5344CB8AC3E}">
        <p14:creationId xmlns:p14="http://schemas.microsoft.com/office/powerpoint/2010/main" val="26885864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r>
              <a:rPr lang="en-US" dirty="0" err="1"/>
              <a:t>sgk</a:t>
            </a:r>
            <a:r>
              <a:rPr lang="en-US" dirty="0"/>
              <a:t> </a:t>
            </a:r>
            <a:r>
              <a:rPr lang="en-US" dirty="0" err="1"/>
              <a:t>mới</a:t>
            </a:r>
            <a:r>
              <a:rPr lang="en-US" dirty="0"/>
              <a:t> 196</a:t>
            </a:r>
          </a:p>
          <a:p>
            <a:r>
              <a:rPr lang="en-US" dirty="0"/>
              <a:t>11A</a:t>
            </a:r>
          </a:p>
          <a:p>
            <a:r>
              <a:rPr lang="en-US"/>
              <a:t>12E</a:t>
            </a:r>
            <a:endParaRPr lang="en-US" dirty="0"/>
          </a:p>
        </p:txBody>
      </p:sp>
      <p:sp>
        <p:nvSpPr>
          <p:cNvPr id="4" name="Slide Number Placeholder 3"/>
          <p:cNvSpPr>
            <a:spLocks noGrp="1"/>
          </p:cNvSpPr>
          <p:nvPr>
            <p:ph type="sldNum" sz="quarter" idx="5"/>
          </p:nvPr>
        </p:nvSpPr>
        <p:spPr/>
        <p:txBody>
          <a:bodyPr/>
          <a:lstStyle/>
          <a:p>
            <a:fld id="{C4EAF83A-766C-4B77-A2D8-E560C697412D}" type="slidenum">
              <a:rPr lang="en-US" smtClean="0"/>
              <a:t>146</a:t>
            </a:fld>
            <a:endParaRPr lang="en-US"/>
          </a:p>
        </p:txBody>
      </p:sp>
    </p:spTree>
    <p:extLst>
      <p:ext uri="{BB962C8B-B14F-4D97-AF65-F5344CB8AC3E}">
        <p14:creationId xmlns:p14="http://schemas.microsoft.com/office/powerpoint/2010/main" val="22461111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B,c</a:t>
            </a:r>
            <a:endParaRPr lang="en-US" dirty="0"/>
          </a:p>
        </p:txBody>
      </p:sp>
      <p:sp>
        <p:nvSpPr>
          <p:cNvPr id="4" name="Slide Number Placeholder 3"/>
          <p:cNvSpPr>
            <a:spLocks noGrp="1"/>
          </p:cNvSpPr>
          <p:nvPr>
            <p:ph type="sldNum" sz="quarter" idx="5"/>
          </p:nvPr>
        </p:nvSpPr>
        <p:spPr/>
        <p:txBody>
          <a:bodyPr/>
          <a:lstStyle/>
          <a:p>
            <a:fld id="{C4EAF83A-766C-4B77-A2D8-E560C697412D}" type="slidenum">
              <a:rPr lang="en-US" smtClean="0"/>
              <a:t>147</a:t>
            </a:fld>
            <a:endParaRPr lang="en-US"/>
          </a:p>
        </p:txBody>
      </p:sp>
    </p:spTree>
    <p:extLst>
      <p:ext uri="{BB962C8B-B14F-4D97-AF65-F5344CB8AC3E}">
        <p14:creationId xmlns:p14="http://schemas.microsoft.com/office/powerpoint/2010/main" val="23202780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a:t>
            </a:r>
          </a:p>
        </p:txBody>
      </p:sp>
      <p:sp>
        <p:nvSpPr>
          <p:cNvPr id="4" name="Slide Number Placeholder 3"/>
          <p:cNvSpPr>
            <a:spLocks noGrp="1"/>
          </p:cNvSpPr>
          <p:nvPr>
            <p:ph type="sldNum" sz="quarter" idx="5"/>
          </p:nvPr>
        </p:nvSpPr>
        <p:spPr/>
        <p:txBody>
          <a:bodyPr/>
          <a:lstStyle/>
          <a:p>
            <a:fld id="{C4EAF83A-766C-4B77-A2D8-E560C697412D}" type="slidenum">
              <a:rPr lang="en-US" smtClean="0"/>
              <a:t>148</a:t>
            </a:fld>
            <a:endParaRPr lang="en-US"/>
          </a:p>
        </p:txBody>
      </p:sp>
    </p:spTree>
    <p:extLst>
      <p:ext uri="{BB962C8B-B14F-4D97-AF65-F5344CB8AC3E}">
        <p14:creationId xmlns:p14="http://schemas.microsoft.com/office/powerpoint/2010/main" val="24974298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48d,49b,50A</a:t>
            </a:r>
          </a:p>
        </p:txBody>
      </p:sp>
      <p:sp>
        <p:nvSpPr>
          <p:cNvPr id="4" name="Slide Number Placeholder 3"/>
          <p:cNvSpPr>
            <a:spLocks noGrp="1"/>
          </p:cNvSpPr>
          <p:nvPr>
            <p:ph type="sldNum" sz="quarter" idx="5"/>
          </p:nvPr>
        </p:nvSpPr>
        <p:spPr/>
        <p:txBody>
          <a:bodyPr/>
          <a:lstStyle/>
          <a:p>
            <a:fld id="{C4EAF83A-766C-4B77-A2D8-E560C697412D}" type="slidenum">
              <a:rPr lang="en-US" smtClean="0"/>
              <a:t>149</a:t>
            </a:fld>
            <a:endParaRPr lang="en-US"/>
          </a:p>
        </p:txBody>
      </p:sp>
    </p:spTree>
    <p:extLst>
      <p:ext uri="{BB962C8B-B14F-4D97-AF65-F5344CB8AC3E}">
        <p14:creationId xmlns:p14="http://schemas.microsoft.com/office/powerpoint/2010/main" val="4214671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di </a:t>
            </a:r>
            <a:r>
              <a:rPr lang="en-US" dirty="0" err="1"/>
              <a:t>căn</a:t>
            </a:r>
            <a:r>
              <a:rPr lang="en-US" dirty="0"/>
              <a:t> </a:t>
            </a:r>
            <a:r>
              <a:rPr lang="en-US" dirty="0" err="1"/>
              <a:t>xa</a:t>
            </a:r>
            <a:endParaRPr lang="en-US" dirty="0"/>
          </a:p>
        </p:txBody>
      </p:sp>
      <p:sp>
        <p:nvSpPr>
          <p:cNvPr id="4" name="Slide Number Placeholder 3"/>
          <p:cNvSpPr>
            <a:spLocks noGrp="1"/>
          </p:cNvSpPr>
          <p:nvPr>
            <p:ph type="sldNum" sz="quarter" idx="5"/>
          </p:nvPr>
        </p:nvSpPr>
        <p:spPr/>
        <p:txBody>
          <a:bodyPr/>
          <a:lstStyle/>
          <a:p>
            <a:fld id="{C4EAF83A-766C-4B77-A2D8-E560C697412D}" type="slidenum">
              <a:rPr lang="en-US" smtClean="0"/>
              <a:t>18</a:t>
            </a:fld>
            <a:endParaRPr lang="en-US"/>
          </a:p>
        </p:txBody>
      </p:sp>
    </p:spTree>
    <p:extLst>
      <p:ext uri="{BB962C8B-B14F-4D97-AF65-F5344CB8AC3E}">
        <p14:creationId xmlns:p14="http://schemas.microsoft.com/office/powerpoint/2010/main" val="775556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19</a:t>
            </a:fld>
            <a:endParaRPr lang="en-US"/>
          </a:p>
        </p:txBody>
      </p:sp>
    </p:spTree>
    <p:extLst>
      <p:ext uri="{BB962C8B-B14F-4D97-AF65-F5344CB8AC3E}">
        <p14:creationId xmlns:p14="http://schemas.microsoft.com/office/powerpoint/2010/main" val="4064980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20</a:t>
            </a:fld>
            <a:endParaRPr lang="en-US"/>
          </a:p>
        </p:txBody>
      </p:sp>
    </p:spTree>
    <p:extLst>
      <p:ext uri="{BB962C8B-B14F-4D97-AF65-F5344CB8AC3E}">
        <p14:creationId xmlns:p14="http://schemas.microsoft.com/office/powerpoint/2010/main" val="2616365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21</a:t>
            </a:fld>
            <a:endParaRPr lang="en-US"/>
          </a:p>
        </p:txBody>
      </p:sp>
    </p:spTree>
    <p:extLst>
      <p:ext uri="{BB962C8B-B14F-4D97-AF65-F5344CB8AC3E}">
        <p14:creationId xmlns:p14="http://schemas.microsoft.com/office/powerpoint/2010/main" val="3713268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r>
              <a:rPr lang="en-US" dirty="0" err="1"/>
              <a:t>cắt</a:t>
            </a:r>
            <a:r>
              <a:rPr lang="en-US" dirty="0"/>
              <a:t> </a:t>
            </a:r>
            <a:r>
              <a:rPr lang="en-US" dirty="0" err="1"/>
              <a:t>rồi</a:t>
            </a:r>
            <a:r>
              <a:rPr lang="en-US" dirty="0"/>
              <a:t> </a:t>
            </a:r>
            <a:r>
              <a:rPr lang="en-US" dirty="0" err="1"/>
              <a:t>hóa</a:t>
            </a:r>
            <a:r>
              <a:rPr lang="en-US" dirty="0"/>
              <a:t> </a:t>
            </a:r>
            <a:r>
              <a:rPr lang="en-US" dirty="0" err="1"/>
              <a:t>trị</a:t>
            </a:r>
            <a:endParaRPr lang="en-US" dirty="0"/>
          </a:p>
        </p:txBody>
      </p:sp>
      <p:sp>
        <p:nvSpPr>
          <p:cNvPr id="4" name="Slide Number Placeholder 3"/>
          <p:cNvSpPr>
            <a:spLocks noGrp="1"/>
          </p:cNvSpPr>
          <p:nvPr>
            <p:ph type="sldNum" sz="quarter" idx="5"/>
          </p:nvPr>
        </p:nvSpPr>
        <p:spPr/>
        <p:txBody>
          <a:bodyPr/>
          <a:lstStyle/>
          <a:p>
            <a:fld id="{C4EAF83A-766C-4B77-A2D8-E560C697412D}" type="slidenum">
              <a:rPr lang="en-US" smtClean="0"/>
              <a:t>23</a:t>
            </a:fld>
            <a:endParaRPr lang="en-US"/>
          </a:p>
        </p:txBody>
      </p:sp>
    </p:spTree>
    <p:extLst>
      <p:ext uri="{BB962C8B-B14F-4D97-AF65-F5344CB8AC3E}">
        <p14:creationId xmlns:p14="http://schemas.microsoft.com/office/powerpoint/2010/main" val="1221224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 </a:t>
            </a:r>
            <a:r>
              <a:rPr lang="en-US" dirty="0" err="1"/>
              <a:t>chỉ</a:t>
            </a:r>
            <a:r>
              <a:rPr lang="en-US" dirty="0"/>
              <a:t> </a:t>
            </a:r>
            <a:r>
              <a:rPr lang="en-US" dirty="0" err="1"/>
              <a:t>đúng</a:t>
            </a:r>
            <a:r>
              <a:rPr lang="en-US" dirty="0"/>
              <a:t> </a:t>
            </a:r>
            <a:r>
              <a:rPr lang="en-US" dirty="0" err="1"/>
              <a:t>với</a:t>
            </a:r>
            <a:r>
              <a:rPr lang="en-US" dirty="0"/>
              <a:t> K </a:t>
            </a:r>
            <a:r>
              <a:rPr lang="en-US" dirty="0" err="1"/>
              <a:t>dạ</a:t>
            </a:r>
            <a:r>
              <a:rPr lang="en-US" dirty="0"/>
              <a:t> </a:t>
            </a:r>
            <a:r>
              <a:rPr lang="en-US" dirty="0" err="1"/>
              <a:t>dày</a:t>
            </a:r>
            <a:r>
              <a:rPr lang="en-US" dirty="0"/>
              <a:t> </a:t>
            </a:r>
            <a:r>
              <a:rPr lang="en-US" dirty="0" err="1"/>
              <a:t>và</a:t>
            </a:r>
            <a:r>
              <a:rPr lang="en-US" dirty="0"/>
              <a:t> K </a:t>
            </a:r>
            <a:r>
              <a:rPr lang="en-US" dirty="0" err="1"/>
              <a:t>trực</a:t>
            </a:r>
            <a:r>
              <a:rPr lang="en-US" dirty="0"/>
              <a:t> </a:t>
            </a:r>
            <a:r>
              <a:rPr lang="en-US" dirty="0" err="1"/>
              <a:t>tràng</a:t>
            </a:r>
            <a:r>
              <a:rPr lang="en-US" dirty="0"/>
              <a:t>)</a:t>
            </a:r>
          </a:p>
        </p:txBody>
      </p:sp>
      <p:sp>
        <p:nvSpPr>
          <p:cNvPr id="4" name="Slide Number Placeholder 3"/>
          <p:cNvSpPr>
            <a:spLocks noGrp="1"/>
          </p:cNvSpPr>
          <p:nvPr>
            <p:ph type="sldNum" sz="quarter" idx="5"/>
          </p:nvPr>
        </p:nvSpPr>
        <p:spPr/>
        <p:txBody>
          <a:bodyPr/>
          <a:lstStyle/>
          <a:p>
            <a:fld id="{C4EAF83A-766C-4B77-A2D8-E560C697412D}" type="slidenum">
              <a:rPr lang="en-US" smtClean="0"/>
              <a:t>24</a:t>
            </a:fld>
            <a:endParaRPr lang="en-US"/>
          </a:p>
        </p:txBody>
      </p:sp>
    </p:spTree>
    <p:extLst>
      <p:ext uri="{BB962C8B-B14F-4D97-AF65-F5344CB8AC3E}">
        <p14:creationId xmlns:p14="http://schemas.microsoft.com/office/powerpoint/2010/main" val="390891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25</a:t>
            </a:fld>
            <a:endParaRPr lang="en-US"/>
          </a:p>
        </p:txBody>
      </p:sp>
    </p:spTree>
    <p:extLst>
      <p:ext uri="{BB962C8B-B14F-4D97-AF65-F5344CB8AC3E}">
        <p14:creationId xmlns:p14="http://schemas.microsoft.com/office/powerpoint/2010/main" val="3744090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r>
              <a:rPr lang="en-US" dirty="0" err="1"/>
              <a:t>cỡ</a:t>
            </a:r>
            <a:r>
              <a:rPr lang="en-US" dirty="0"/>
              <a:t> 7-9 cm </a:t>
            </a:r>
            <a:r>
              <a:rPr lang="en-US" dirty="0" err="1"/>
              <a:t>trở</a:t>
            </a:r>
            <a:r>
              <a:rPr lang="en-US" dirty="0"/>
              <a:t> </a:t>
            </a:r>
            <a:r>
              <a:rPr lang="en-US" dirty="0" err="1"/>
              <a:t>xuống</a:t>
            </a:r>
            <a:r>
              <a:rPr lang="en-US" dirty="0"/>
              <a:t> </a:t>
            </a:r>
            <a:r>
              <a:rPr lang="en-US" dirty="0" err="1"/>
              <a:t>thì</a:t>
            </a:r>
            <a:r>
              <a:rPr lang="en-US" dirty="0"/>
              <a:t> </a:t>
            </a:r>
            <a:r>
              <a:rPr lang="en-US" dirty="0" err="1"/>
              <a:t>làm</a:t>
            </a:r>
            <a:r>
              <a:rPr lang="en-US" dirty="0"/>
              <a:t> MRI), d</a:t>
            </a:r>
          </a:p>
        </p:txBody>
      </p:sp>
      <p:sp>
        <p:nvSpPr>
          <p:cNvPr id="4" name="Slide Number Placeholder 3"/>
          <p:cNvSpPr>
            <a:spLocks noGrp="1"/>
          </p:cNvSpPr>
          <p:nvPr>
            <p:ph type="sldNum" sz="quarter" idx="5"/>
          </p:nvPr>
        </p:nvSpPr>
        <p:spPr/>
        <p:txBody>
          <a:bodyPr/>
          <a:lstStyle/>
          <a:p>
            <a:fld id="{C4EAF83A-766C-4B77-A2D8-E560C697412D}" type="slidenum">
              <a:rPr lang="en-US" smtClean="0"/>
              <a:t>5</a:t>
            </a:fld>
            <a:endParaRPr lang="en-US"/>
          </a:p>
        </p:txBody>
      </p:sp>
    </p:spTree>
    <p:extLst>
      <p:ext uri="{BB962C8B-B14F-4D97-AF65-F5344CB8AC3E}">
        <p14:creationId xmlns:p14="http://schemas.microsoft.com/office/powerpoint/2010/main" val="2229379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đột</a:t>
            </a:r>
            <a:r>
              <a:rPr lang="en-US" dirty="0"/>
              <a:t> </a:t>
            </a:r>
            <a:r>
              <a:rPr lang="en-US" dirty="0" err="1"/>
              <a:t>ngột</a:t>
            </a:r>
            <a:r>
              <a:rPr lang="en-US" dirty="0"/>
              <a:t> </a:t>
            </a:r>
            <a:r>
              <a:rPr lang="en-US" dirty="0" err="1"/>
              <a:t>tiền</a:t>
            </a:r>
            <a:r>
              <a:rPr lang="en-US" dirty="0"/>
              <a:t> </a:t>
            </a:r>
            <a:r>
              <a:rPr lang="en-US" dirty="0" err="1"/>
              <a:t>căn</a:t>
            </a:r>
            <a:r>
              <a:rPr lang="en-US" dirty="0"/>
              <a:t> </a:t>
            </a:r>
            <a:r>
              <a:rPr lang="en-US" dirty="0" err="1"/>
              <a:t>không</a:t>
            </a:r>
            <a:r>
              <a:rPr lang="en-US" dirty="0"/>
              <a:t> </a:t>
            </a:r>
            <a:r>
              <a:rPr lang="en-US" dirty="0" err="1"/>
              <a:t>gợi</a:t>
            </a:r>
            <a:r>
              <a:rPr lang="en-US" dirty="0"/>
              <a:t> ý K</a:t>
            </a:r>
          </a:p>
        </p:txBody>
      </p:sp>
      <p:sp>
        <p:nvSpPr>
          <p:cNvPr id="4" name="Slide Number Placeholder 3"/>
          <p:cNvSpPr>
            <a:spLocks noGrp="1"/>
          </p:cNvSpPr>
          <p:nvPr>
            <p:ph type="sldNum" sz="quarter" idx="5"/>
          </p:nvPr>
        </p:nvSpPr>
        <p:spPr/>
        <p:txBody>
          <a:bodyPr/>
          <a:lstStyle/>
          <a:p>
            <a:fld id="{C4EAF83A-766C-4B77-A2D8-E560C697412D}" type="slidenum">
              <a:rPr lang="en-US" smtClean="0"/>
              <a:t>26</a:t>
            </a:fld>
            <a:endParaRPr lang="en-US"/>
          </a:p>
        </p:txBody>
      </p:sp>
    </p:spTree>
    <p:extLst>
      <p:ext uri="{BB962C8B-B14F-4D97-AF65-F5344CB8AC3E}">
        <p14:creationId xmlns:p14="http://schemas.microsoft.com/office/powerpoint/2010/main" val="3366429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27</a:t>
            </a:fld>
            <a:endParaRPr lang="en-US"/>
          </a:p>
        </p:txBody>
      </p:sp>
    </p:spTree>
    <p:extLst>
      <p:ext uri="{BB962C8B-B14F-4D97-AF65-F5344CB8AC3E}">
        <p14:creationId xmlns:p14="http://schemas.microsoft.com/office/powerpoint/2010/main" val="4274125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28</a:t>
            </a:fld>
            <a:endParaRPr lang="en-US"/>
          </a:p>
        </p:txBody>
      </p:sp>
    </p:spTree>
    <p:extLst>
      <p:ext uri="{BB962C8B-B14F-4D97-AF65-F5344CB8AC3E}">
        <p14:creationId xmlns:p14="http://schemas.microsoft.com/office/powerpoint/2010/main" val="1209148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(u </a:t>
            </a:r>
            <a:r>
              <a:rPr lang="en-US" dirty="0" err="1"/>
              <a:t>trực</a:t>
            </a:r>
            <a:r>
              <a:rPr lang="en-US" dirty="0"/>
              <a:t> </a:t>
            </a:r>
            <a:r>
              <a:rPr lang="en-US" dirty="0" err="1"/>
              <a:t>tràng</a:t>
            </a:r>
            <a:r>
              <a:rPr lang="en-US" dirty="0"/>
              <a:t> </a:t>
            </a:r>
            <a:r>
              <a:rPr lang="en-US" dirty="0" err="1"/>
              <a:t>cao</a:t>
            </a:r>
            <a:r>
              <a:rPr lang="en-US" dirty="0"/>
              <a:t> 10-15 cm </a:t>
            </a:r>
            <a:r>
              <a:rPr lang="en-US" dirty="0" err="1"/>
              <a:t>cắt</a:t>
            </a:r>
            <a:r>
              <a:rPr lang="en-US" dirty="0"/>
              <a:t> </a:t>
            </a:r>
            <a:r>
              <a:rPr lang="en-US" dirty="0" err="1"/>
              <a:t>trước</a:t>
            </a:r>
            <a:r>
              <a:rPr lang="en-US" dirty="0"/>
              <a:t> </a:t>
            </a:r>
            <a:r>
              <a:rPr lang="en-US" dirty="0" err="1"/>
              <a:t>thấp</a:t>
            </a:r>
            <a:r>
              <a:rPr lang="en-US" dirty="0"/>
              <a:t>, 10-6cm </a:t>
            </a:r>
            <a:r>
              <a:rPr lang="en-US" dirty="0" err="1"/>
              <a:t>cắt</a:t>
            </a:r>
            <a:r>
              <a:rPr lang="en-US" dirty="0"/>
              <a:t> </a:t>
            </a:r>
            <a:r>
              <a:rPr lang="en-US" dirty="0" err="1"/>
              <a:t>cực</a:t>
            </a:r>
            <a:r>
              <a:rPr lang="en-US" dirty="0"/>
              <a:t> </a:t>
            </a:r>
            <a:r>
              <a:rPr lang="en-US" dirty="0" err="1"/>
              <a:t>thấp</a:t>
            </a:r>
            <a:r>
              <a:rPr lang="en-US" dirty="0"/>
              <a:t>, 5cm </a:t>
            </a:r>
            <a:r>
              <a:rPr lang="en-US" dirty="0" err="1"/>
              <a:t>cắt</a:t>
            </a:r>
            <a:r>
              <a:rPr lang="en-US" dirty="0"/>
              <a:t> qua </a:t>
            </a:r>
            <a:r>
              <a:rPr lang="en-US" dirty="0" err="1"/>
              <a:t>ngã</a:t>
            </a:r>
            <a:r>
              <a:rPr lang="en-US" dirty="0"/>
              <a:t> </a:t>
            </a:r>
            <a:r>
              <a:rPr lang="en-US" dirty="0" err="1"/>
              <a:t>hậu</a:t>
            </a:r>
            <a:r>
              <a:rPr lang="en-US" dirty="0"/>
              <a:t>+ </a:t>
            </a:r>
            <a:r>
              <a:rPr lang="en-US" dirty="0" err="1"/>
              <a:t>ngã</a:t>
            </a:r>
            <a:r>
              <a:rPr lang="en-US" dirty="0"/>
              <a:t> </a:t>
            </a:r>
            <a:r>
              <a:rPr lang="en-US" dirty="0" err="1"/>
              <a:t>nội</a:t>
            </a:r>
            <a:r>
              <a:rPr lang="en-US" dirty="0"/>
              <a:t> soi) </a:t>
            </a:r>
            <a:r>
              <a:rPr lang="en-US" dirty="0" err="1"/>
              <a:t>cắt</a:t>
            </a:r>
            <a:r>
              <a:rPr lang="en-US" dirty="0"/>
              <a:t> </a:t>
            </a:r>
            <a:r>
              <a:rPr lang="en-US" dirty="0" err="1"/>
              <a:t>trên</a:t>
            </a:r>
            <a:r>
              <a:rPr lang="en-US" dirty="0"/>
              <a:t> </a:t>
            </a:r>
            <a:r>
              <a:rPr lang="en-US" dirty="0" err="1"/>
              <a:t>cắt</a:t>
            </a:r>
            <a:r>
              <a:rPr lang="en-US" dirty="0"/>
              <a:t> u 5 cm </a:t>
            </a:r>
            <a:r>
              <a:rPr lang="en-US" dirty="0" err="1"/>
              <a:t>và</a:t>
            </a:r>
            <a:r>
              <a:rPr lang="en-US" dirty="0"/>
              <a:t> </a:t>
            </a:r>
            <a:r>
              <a:rPr lang="en-US" dirty="0" err="1"/>
              <a:t>dưới</a:t>
            </a:r>
            <a:r>
              <a:rPr lang="en-US" dirty="0"/>
              <a:t> 2cm (</a:t>
            </a:r>
            <a:r>
              <a:rPr lang="en-US" dirty="0" err="1"/>
              <a:t>tối</a:t>
            </a:r>
            <a:r>
              <a:rPr lang="en-US" dirty="0"/>
              <a:t> </a:t>
            </a:r>
            <a:r>
              <a:rPr lang="en-US" dirty="0" err="1"/>
              <a:t>thiểu</a:t>
            </a:r>
            <a:r>
              <a:rPr lang="en-US" dirty="0"/>
              <a:t> 1cm)</a:t>
            </a:r>
          </a:p>
        </p:txBody>
      </p:sp>
      <p:sp>
        <p:nvSpPr>
          <p:cNvPr id="4" name="Slide Number Placeholder 3"/>
          <p:cNvSpPr>
            <a:spLocks noGrp="1"/>
          </p:cNvSpPr>
          <p:nvPr>
            <p:ph type="sldNum" sz="quarter" idx="5"/>
          </p:nvPr>
        </p:nvSpPr>
        <p:spPr/>
        <p:txBody>
          <a:bodyPr/>
          <a:lstStyle/>
          <a:p>
            <a:fld id="{C4EAF83A-766C-4B77-A2D8-E560C697412D}" type="slidenum">
              <a:rPr lang="en-US" smtClean="0"/>
              <a:t>29</a:t>
            </a:fld>
            <a:endParaRPr lang="en-US"/>
          </a:p>
        </p:txBody>
      </p:sp>
    </p:spTree>
    <p:extLst>
      <p:ext uri="{BB962C8B-B14F-4D97-AF65-F5344CB8AC3E}">
        <p14:creationId xmlns:p14="http://schemas.microsoft.com/office/powerpoint/2010/main" val="4017300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30</a:t>
            </a:fld>
            <a:endParaRPr lang="en-US"/>
          </a:p>
        </p:txBody>
      </p:sp>
    </p:spTree>
    <p:extLst>
      <p:ext uri="{BB962C8B-B14F-4D97-AF65-F5344CB8AC3E}">
        <p14:creationId xmlns:p14="http://schemas.microsoft.com/office/powerpoint/2010/main" val="740818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32</a:t>
            </a:fld>
            <a:endParaRPr lang="en-US"/>
          </a:p>
        </p:txBody>
      </p:sp>
    </p:spTree>
    <p:extLst>
      <p:ext uri="{BB962C8B-B14F-4D97-AF65-F5344CB8AC3E}">
        <p14:creationId xmlns:p14="http://schemas.microsoft.com/office/powerpoint/2010/main" val="1127552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a:t>
            </a:r>
            <a:r>
              <a:rPr lang="en-US" dirty="0" err="1"/>
              <a:t>ung</a:t>
            </a:r>
            <a:r>
              <a:rPr lang="en-US" dirty="0"/>
              <a:t> </a:t>
            </a:r>
            <a:r>
              <a:rPr lang="en-US" dirty="0" err="1"/>
              <a:t>thư</a:t>
            </a:r>
            <a:r>
              <a:rPr lang="en-US" dirty="0"/>
              <a:t> </a:t>
            </a:r>
            <a:r>
              <a:rPr lang="en-US" dirty="0" err="1"/>
              <a:t>ống</a:t>
            </a:r>
            <a:r>
              <a:rPr lang="en-US" dirty="0"/>
              <a:t> HM, T4bN2M0)</a:t>
            </a:r>
          </a:p>
        </p:txBody>
      </p:sp>
      <p:sp>
        <p:nvSpPr>
          <p:cNvPr id="4" name="Slide Number Placeholder 3"/>
          <p:cNvSpPr>
            <a:spLocks noGrp="1"/>
          </p:cNvSpPr>
          <p:nvPr>
            <p:ph type="sldNum" sz="quarter" idx="5"/>
          </p:nvPr>
        </p:nvSpPr>
        <p:spPr/>
        <p:txBody>
          <a:bodyPr/>
          <a:lstStyle/>
          <a:p>
            <a:fld id="{C4EAF83A-766C-4B77-A2D8-E560C697412D}" type="slidenum">
              <a:rPr lang="en-US" smtClean="0"/>
              <a:t>33</a:t>
            </a:fld>
            <a:endParaRPr lang="en-US"/>
          </a:p>
        </p:txBody>
      </p:sp>
    </p:spTree>
    <p:extLst>
      <p:ext uri="{BB962C8B-B14F-4D97-AF65-F5344CB8AC3E}">
        <p14:creationId xmlns:p14="http://schemas.microsoft.com/office/powerpoint/2010/main" val="2375868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chậu</a:t>
            </a:r>
            <a:r>
              <a:rPr lang="en-US" dirty="0"/>
              <a:t> </a:t>
            </a:r>
            <a:r>
              <a:rPr lang="en-US" dirty="0" err="1"/>
              <a:t>trong</a:t>
            </a:r>
            <a:endParaRPr lang="en-US" dirty="0"/>
          </a:p>
        </p:txBody>
      </p:sp>
      <p:sp>
        <p:nvSpPr>
          <p:cNvPr id="4" name="Slide Number Placeholder 3"/>
          <p:cNvSpPr>
            <a:spLocks noGrp="1"/>
          </p:cNvSpPr>
          <p:nvPr>
            <p:ph type="sldNum" sz="quarter" idx="5"/>
          </p:nvPr>
        </p:nvSpPr>
        <p:spPr/>
        <p:txBody>
          <a:bodyPr/>
          <a:lstStyle/>
          <a:p>
            <a:fld id="{C4EAF83A-766C-4B77-A2D8-E560C697412D}" type="slidenum">
              <a:rPr lang="en-US" smtClean="0"/>
              <a:t>34</a:t>
            </a:fld>
            <a:endParaRPr lang="en-US"/>
          </a:p>
        </p:txBody>
      </p:sp>
    </p:spTree>
    <p:extLst>
      <p:ext uri="{BB962C8B-B14F-4D97-AF65-F5344CB8AC3E}">
        <p14:creationId xmlns:p14="http://schemas.microsoft.com/office/powerpoint/2010/main" val="2378422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(NS </a:t>
            </a:r>
            <a:r>
              <a:rPr lang="en-US" dirty="0" err="1"/>
              <a:t>đại</a:t>
            </a:r>
            <a:r>
              <a:rPr lang="en-US" dirty="0"/>
              <a:t> trạng)</a:t>
            </a:r>
          </a:p>
        </p:txBody>
      </p:sp>
      <p:sp>
        <p:nvSpPr>
          <p:cNvPr id="4" name="Slide Number Placeholder 3"/>
          <p:cNvSpPr>
            <a:spLocks noGrp="1"/>
          </p:cNvSpPr>
          <p:nvPr>
            <p:ph type="sldNum" sz="quarter" idx="5"/>
          </p:nvPr>
        </p:nvSpPr>
        <p:spPr/>
        <p:txBody>
          <a:bodyPr/>
          <a:lstStyle/>
          <a:p>
            <a:fld id="{C4EAF83A-766C-4B77-A2D8-E560C697412D}" type="slidenum">
              <a:rPr lang="en-US" smtClean="0"/>
              <a:t>35</a:t>
            </a:fld>
            <a:endParaRPr lang="en-US"/>
          </a:p>
        </p:txBody>
      </p:sp>
    </p:spTree>
    <p:extLst>
      <p:ext uri="{BB962C8B-B14F-4D97-AF65-F5344CB8AC3E}">
        <p14:creationId xmlns:p14="http://schemas.microsoft.com/office/powerpoint/2010/main" val="3418461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36</a:t>
            </a:fld>
            <a:endParaRPr lang="en-US"/>
          </a:p>
        </p:txBody>
      </p:sp>
    </p:spTree>
    <p:extLst>
      <p:ext uri="{BB962C8B-B14F-4D97-AF65-F5344CB8AC3E}">
        <p14:creationId xmlns:p14="http://schemas.microsoft.com/office/powerpoint/2010/main" val="4110470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C,b,c</a:t>
            </a:r>
            <a:endParaRPr lang="en-US" dirty="0"/>
          </a:p>
        </p:txBody>
      </p:sp>
      <p:sp>
        <p:nvSpPr>
          <p:cNvPr id="4" name="Slide Number Placeholder 3"/>
          <p:cNvSpPr>
            <a:spLocks noGrp="1"/>
          </p:cNvSpPr>
          <p:nvPr>
            <p:ph type="sldNum" sz="quarter" idx="5"/>
          </p:nvPr>
        </p:nvSpPr>
        <p:spPr/>
        <p:txBody>
          <a:bodyPr/>
          <a:lstStyle/>
          <a:p>
            <a:fld id="{C4EAF83A-766C-4B77-A2D8-E560C697412D}" type="slidenum">
              <a:rPr lang="en-US" smtClean="0"/>
              <a:t>6</a:t>
            </a:fld>
            <a:endParaRPr lang="en-US"/>
          </a:p>
        </p:txBody>
      </p:sp>
    </p:spTree>
    <p:extLst>
      <p:ext uri="{BB962C8B-B14F-4D97-AF65-F5344CB8AC3E}">
        <p14:creationId xmlns:p14="http://schemas.microsoft.com/office/powerpoint/2010/main" val="782348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37</a:t>
            </a:fld>
            <a:endParaRPr lang="en-US"/>
          </a:p>
        </p:txBody>
      </p:sp>
    </p:spTree>
    <p:extLst>
      <p:ext uri="{BB962C8B-B14F-4D97-AF65-F5344CB8AC3E}">
        <p14:creationId xmlns:p14="http://schemas.microsoft.com/office/powerpoint/2010/main" val="2448266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38</a:t>
            </a:fld>
            <a:endParaRPr lang="en-US"/>
          </a:p>
        </p:txBody>
      </p:sp>
    </p:spTree>
    <p:extLst>
      <p:ext uri="{BB962C8B-B14F-4D97-AF65-F5344CB8AC3E}">
        <p14:creationId xmlns:p14="http://schemas.microsoft.com/office/powerpoint/2010/main" val="3329456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É</a:t>
            </a:r>
          </a:p>
        </p:txBody>
      </p:sp>
      <p:sp>
        <p:nvSpPr>
          <p:cNvPr id="4" name="Slide Number Placeholder 3"/>
          <p:cNvSpPr>
            <a:spLocks noGrp="1"/>
          </p:cNvSpPr>
          <p:nvPr>
            <p:ph type="sldNum" sz="quarter" idx="5"/>
          </p:nvPr>
        </p:nvSpPr>
        <p:spPr/>
        <p:txBody>
          <a:bodyPr/>
          <a:lstStyle/>
          <a:p>
            <a:fld id="{C4EAF83A-766C-4B77-A2D8-E560C697412D}" type="slidenum">
              <a:rPr lang="en-US" smtClean="0"/>
              <a:t>40</a:t>
            </a:fld>
            <a:endParaRPr lang="en-US"/>
          </a:p>
        </p:txBody>
      </p:sp>
    </p:spTree>
    <p:extLst>
      <p:ext uri="{BB962C8B-B14F-4D97-AF65-F5344CB8AC3E}">
        <p14:creationId xmlns:p14="http://schemas.microsoft.com/office/powerpoint/2010/main" val="395894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41</a:t>
            </a:fld>
            <a:endParaRPr lang="en-US"/>
          </a:p>
        </p:txBody>
      </p:sp>
    </p:spTree>
    <p:extLst>
      <p:ext uri="{BB962C8B-B14F-4D97-AF65-F5344CB8AC3E}">
        <p14:creationId xmlns:p14="http://schemas.microsoft.com/office/powerpoint/2010/main" val="3869508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42</a:t>
            </a:fld>
            <a:endParaRPr lang="en-US"/>
          </a:p>
        </p:txBody>
      </p:sp>
    </p:spTree>
    <p:extLst>
      <p:ext uri="{BB962C8B-B14F-4D97-AF65-F5344CB8AC3E}">
        <p14:creationId xmlns:p14="http://schemas.microsoft.com/office/powerpoint/2010/main" val="3023131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43</a:t>
            </a:fld>
            <a:endParaRPr lang="en-US"/>
          </a:p>
        </p:txBody>
      </p:sp>
    </p:spTree>
    <p:extLst>
      <p:ext uri="{BB962C8B-B14F-4D97-AF65-F5344CB8AC3E}">
        <p14:creationId xmlns:p14="http://schemas.microsoft.com/office/powerpoint/2010/main" val="2891666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44</a:t>
            </a:fld>
            <a:endParaRPr lang="en-US"/>
          </a:p>
        </p:txBody>
      </p:sp>
    </p:spTree>
    <p:extLst>
      <p:ext uri="{BB962C8B-B14F-4D97-AF65-F5344CB8AC3E}">
        <p14:creationId xmlns:p14="http://schemas.microsoft.com/office/powerpoint/2010/main" val="797366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45</a:t>
            </a:fld>
            <a:endParaRPr lang="en-US"/>
          </a:p>
        </p:txBody>
      </p:sp>
    </p:spTree>
    <p:extLst>
      <p:ext uri="{BB962C8B-B14F-4D97-AF65-F5344CB8AC3E}">
        <p14:creationId xmlns:p14="http://schemas.microsoft.com/office/powerpoint/2010/main" val="214881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47</a:t>
            </a:fld>
            <a:endParaRPr lang="en-US"/>
          </a:p>
        </p:txBody>
      </p:sp>
    </p:spTree>
    <p:extLst>
      <p:ext uri="{BB962C8B-B14F-4D97-AF65-F5344CB8AC3E}">
        <p14:creationId xmlns:p14="http://schemas.microsoft.com/office/powerpoint/2010/main" val="20295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48</a:t>
            </a:fld>
            <a:endParaRPr lang="en-US"/>
          </a:p>
        </p:txBody>
      </p:sp>
    </p:spTree>
    <p:extLst>
      <p:ext uri="{BB962C8B-B14F-4D97-AF65-F5344CB8AC3E}">
        <p14:creationId xmlns:p14="http://schemas.microsoft.com/office/powerpoint/2010/main" val="96595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8</a:t>
            </a:fld>
            <a:endParaRPr lang="en-US"/>
          </a:p>
        </p:txBody>
      </p:sp>
    </p:spTree>
    <p:extLst>
      <p:ext uri="{BB962C8B-B14F-4D97-AF65-F5344CB8AC3E}">
        <p14:creationId xmlns:p14="http://schemas.microsoft.com/office/powerpoint/2010/main" val="1177276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49</a:t>
            </a:fld>
            <a:endParaRPr lang="en-US"/>
          </a:p>
        </p:txBody>
      </p:sp>
    </p:spTree>
    <p:extLst>
      <p:ext uri="{BB962C8B-B14F-4D97-AF65-F5344CB8AC3E}">
        <p14:creationId xmlns:p14="http://schemas.microsoft.com/office/powerpoint/2010/main" val="1207923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50</a:t>
            </a:fld>
            <a:endParaRPr lang="en-US"/>
          </a:p>
        </p:txBody>
      </p:sp>
    </p:spTree>
    <p:extLst>
      <p:ext uri="{BB962C8B-B14F-4D97-AF65-F5344CB8AC3E}">
        <p14:creationId xmlns:p14="http://schemas.microsoft.com/office/powerpoint/2010/main" val="16906921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51</a:t>
            </a:fld>
            <a:endParaRPr lang="en-US"/>
          </a:p>
        </p:txBody>
      </p:sp>
    </p:spTree>
    <p:extLst>
      <p:ext uri="{BB962C8B-B14F-4D97-AF65-F5344CB8AC3E}">
        <p14:creationId xmlns:p14="http://schemas.microsoft.com/office/powerpoint/2010/main" val="42316431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52</a:t>
            </a:fld>
            <a:endParaRPr lang="en-US"/>
          </a:p>
        </p:txBody>
      </p:sp>
    </p:spTree>
    <p:extLst>
      <p:ext uri="{BB962C8B-B14F-4D97-AF65-F5344CB8AC3E}">
        <p14:creationId xmlns:p14="http://schemas.microsoft.com/office/powerpoint/2010/main" val="3762107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53</a:t>
            </a:fld>
            <a:endParaRPr lang="en-US"/>
          </a:p>
        </p:txBody>
      </p:sp>
    </p:spTree>
    <p:extLst>
      <p:ext uri="{BB962C8B-B14F-4D97-AF65-F5344CB8AC3E}">
        <p14:creationId xmlns:p14="http://schemas.microsoft.com/office/powerpoint/2010/main" val="156203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55</a:t>
            </a:fld>
            <a:endParaRPr lang="en-US"/>
          </a:p>
        </p:txBody>
      </p:sp>
    </p:spTree>
    <p:extLst>
      <p:ext uri="{BB962C8B-B14F-4D97-AF65-F5344CB8AC3E}">
        <p14:creationId xmlns:p14="http://schemas.microsoft.com/office/powerpoint/2010/main" val="17199100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56</a:t>
            </a:fld>
            <a:endParaRPr lang="en-US"/>
          </a:p>
        </p:txBody>
      </p:sp>
    </p:spTree>
    <p:extLst>
      <p:ext uri="{BB962C8B-B14F-4D97-AF65-F5344CB8AC3E}">
        <p14:creationId xmlns:p14="http://schemas.microsoft.com/office/powerpoint/2010/main" val="394962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57</a:t>
            </a:fld>
            <a:endParaRPr lang="en-US"/>
          </a:p>
        </p:txBody>
      </p:sp>
    </p:spTree>
    <p:extLst>
      <p:ext uri="{BB962C8B-B14F-4D97-AF65-F5344CB8AC3E}">
        <p14:creationId xmlns:p14="http://schemas.microsoft.com/office/powerpoint/2010/main" val="2122279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58</a:t>
            </a:fld>
            <a:endParaRPr lang="en-US"/>
          </a:p>
        </p:txBody>
      </p:sp>
    </p:spTree>
    <p:extLst>
      <p:ext uri="{BB962C8B-B14F-4D97-AF65-F5344CB8AC3E}">
        <p14:creationId xmlns:p14="http://schemas.microsoft.com/office/powerpoint/2010/main" val="2521595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59</a:t>
            </a:fld>
            <a:endParaRPr lang="en-US"/>
          </a:p>
        </p:txBody>
      </p:sp>
    </p:spTree>
    <p:extLst>
      <p:ext uri="{BB962C8B-B14F-4D97-AF65-F5344CB8AC3E}">
        <p14:creationId xmlns:p14="http://schemas.microsoft.com/office/powerpoint/2010/main" val="2721858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a:p>
            <a:r>
              <a:rPr lang="en-US" dirty="0"/>
              <a:t>B </a:t>
            </a:r>
            <a:r>
              <a:rPr lang="en-US" dirty="0" err="1"/>
              <a:t>sai</a:t>
            </a:r>
            <a:r>
              <a:rPr lang="en-US" dirty="0"/>
              <a:t> </a:t>
            </a:r>
            <a:r>
              <a:rPr lang="en-US" dirty="0" err="1"/>
              <a:t>vì</a:t>
            </a:r>
            <a:r>
              <a:rPr lang="en-US" dirty="0"/>
              <a:t> Hartmann </a:t>
            </a:r>
            <a:r>
              <a:rPr lang="en-US" dirty="0" err="1"/>
              <a:t>nghĩa</a:t>
            </a:r>
            <a:r>
              <a:rPr lang="en-US" dirty="0"/>
              <a:t> </a:t>
            </a:r>
            <a:r>
              <a:rPr lang="en-US" dirty="0" err="1"/>
              <a:t>là</a:t>
            </a:r>
            <a:r>
              <a:rPr lang="en-US" dirty="0"/>
              <a:t> </a:t>
            </a:r>
            <a:r>
              <a:rPr lang="en-US" dirty="0" err="1"/>
              <a:t>cắt</a:t>
            </a:r>
            <a:r>
              <a:rPr lang="en-US" dirty="0"/>
              <a:t> </a:t>
            </a:r>
            <a:r>
              <a:rPr lang="en-US" dirty="0" err="1"/>
              <a:t>đoạn</a:t>
            </a:r>
            <a:r>
              <a:rPr lang="en-US" dirty="0"/>
              <a:t> DT </a:t>
            </a:r>
            <a:r>
              <a:rPr lang="en-US" dirty="0" err="1"/>
              <a:t>mang</a:t>
            </a:r>
            <a:r>
              <a:rPr lang="en-US" dirty="0"/>
              <a:t> U &amp; </a:t>
            </a:r>
            <a:r>
              <a:rPr lang="en-US" dirty="0" err="1"/>
              <a:t>đưa</a:t>
            </a:r>
            <a:r>
              <a:rPr lang="en-US" dirty="0"/>
              <a:t> </a:t>
            </a:r>
            <a:r>
              <a:rPr lang="en-US" dirty="0" err="1"/>
              <a:t>đoạn</a:t>
            </a:r>
            <a:r>
              <a:rPr lang="en-US" dirty="0"/>
              <a:t> </a:t>
            </a:r>
            <a:r>
              <a:rPr lang="en-US" dirty="0" err="1"/>
              <a:t>trên</a:t>
            </a:r>
            <a:r>
              <a:rPr lang="en-US" dirty="0"/>
              <a:t> u ra da </a:t>
            </a:r>
            <a:r>
              <a:rPr lang="en-US" dirty="0" err="1"/>
              <a:t>làm</a:t>
            </a:r>
            <a:r>
              <a:rPr lang="en-US" dirty="0"/>
              <a:t> HM </a:t>
            </a:r>
            <a:r>
              <a:rPr lang="en-US" dirty="0" err="1"/>
              <a:t>nhân</a:t>
            </a:r>
            <a:r>
              <a:rPr lang="en-US" dirty="0"/>
              <a:t> </a:t>
            </a:r>
            <a:r>
              <a:rPr lang="en-US" dirty="0" err="1"/>
              <a:t>tạo</a:t>
            </a:r>
            <a:r>
              <a:rPr lang="en-US" dirty="0"/>
              <a:t> (trong </a:t>
            </a:r>
            <a:r>
              <a:rPr lang="en-US" dirty="0" err="1"/>
              <a:t>xoắn</a:t>
            </a:r>
            <a:r>
              <a:rPr lang="en-US" dirty="0"/>
              <a:t> </a:t>
            </a:r>
            <a:r>
              <a:rPr lang="en-US" dirty="0" err="1"/>
              <a:t>manh</a:t>
            </a:r>
            <a:r>
              <a:rPr lang="en-US" dirty="0"/>
              <a:t> trạng)</a:t>
            </a:r>
          </a:p>
        </p:txBody>
      </p:sp>
      <p:sp>
        <p:nvSpPr>
          <p:cNvPr id="4" name="Slide Number Placeholder 3"/>
          <p:cNvSpPr>
            <a:spLocks noGrp="1"/>
          </p:cNvSpPr>
          <p:nvPr>
            <p:ph type="sldNum" sz="quarter" idx="5"/>
          </p:nvPr>
        </p:nvSpPr>
        <p:spPr/>
        <p:txBody>
          <a:bodyPr/>
          <a:lstStyle/>
          <a:p>
            <a:fld id="{C4EAF83A-766C-4B77-A2D8-E560C697412D}" type="slidenum">
              <a:rPr lang="en-US" smtClean="0"/>
              <a:t>9</a:t>
            </a:fld>
            <a:endParaRPr lang="en-US"/>
          </a:p>
        </p:txBody>
      </p:sp>
    </p:spTree>
    <p:extLst>
      <p:ext uri="{BB962C8B-B14F-4D97-AF65-F5344CB8AC3E}">
        <p14:creationId xmlns:p14="http://schemas.microsoft.com/office/powerpoint/2010/main" val="41077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60</a:t>
            </a:fld>
            <a:endParaRPr lang="en-US"/>
          </a:p>
        </p:txBody>
      </p:sp>
    </p:spTree>
    <p:extLst>
      <p:ext uri="{BB962C8B-B14F-4D97-AF65-F5344CB8AC3E}">
        <p14:creationId xmlns:p14="http://schemas.microsoft.com/office/powerpoint/2010/main" val="10987244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62</a:t>
            </a:fld>
            <a:endParaRPr lang="en-US"/>
          </a:p>
        </p:txBody>
      </p:sp>
    </p:spTree>
    <p:extLst>
      <p:ext uri="{BB962C8B-B14F-4D97-AF65-F5344CB8AC3E}">
        <p14:creationId xmlns:p14="http://schemas.microsoft.com/office/powerpoint/2010/main" val="31515835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63</a:t>
            </a:fld>
            <a:endParaRPr lang="en-US"/>
          </a:p>
        </p:txBody>
      </p:sp>
    </p:spTree>
    <p:extLst>
      <p:ext uri="{BB962C8B-B14F-4D97-AF65-F5344CB8AC3E}">
        <p14:creationId xmlns:p14="http://schemas.microsoft.com/office/powerpoint/2010/main" val="170294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64</a:t>
            </a:fld>
            <a:endParaRPr lang="en-US"/>
          </a:p>
        </p:txBody>
      </p:sp>
    </p:spTree>
    <p:extLst>
      <p:ext uri="{BB962C8B-B14F-4D97-AF65-F5344CB8AC3E}">
        <p14:creationId xmlns:p14="http://schemas.microsoft.com/office/powerpoint/2010/main" val="36888811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r>
              <a:rPr lang="en-US" dirty="0" err="1"/>
              <a:t>Phẫu</a:t>
            </a:r>
            <a:r>
              <a:rPr lang="en-US" dirty="0"/>
              <a:t> </a:t>
            </a:r>
            <a:r>
              <a:rPr lang="en-US" dirty="0" err="1"/>
              <a:t>và</a:t>
            </a:r>
            <a:r>
              <a:rPr lang="en-US" dirty="0"/>
              <a:t> </a:t>
            </a:r>
            <a:r>
              <a:rPr lang="en-US" dirty="0" err="1"/>
              <a:t>hóa</a:t>
            </a:r>
            <a:r>
              <a:rPr lang="en-US" dirty="0"/>
              <a:t> </a:t>
            </a:r>
            <a:r>
              <a:rPr lang="en-US" dirty="0" err="1"/>
              <a:t>sau</a:t>
            </a:r>
            <a:r>
              <a:rPr lang="en-US" dirty="0"/>
              <a:t> </a:t>
            </a:r>
            <a:r>
              <a:rPr lang="en-US" dirty="0" err="1"/>
              <a:t>mổ</a:t>
            </a:r>
            <a:endParaRPr lang="en-US" dirty="0"/>
          </a:p>
        </p:txBody>
      </p:sp>
      <p:sp>
        <p:nvSpPr>
          <p:cNvPr id="4" name="Slide Number Placeholder 3"/>
          <p:cNvSpPr>
            <a:spLocks noGrp="1"/>
          </p:cNvSpPr>
          <p:nvPr>
            <p:ph type="sldNum" sz="quarter" idx="5"/>
          </p:nvPr>
        </p:nvSpPr>
        <p:spPr/>
        <p:txBody>
          <a:bodyPr/>
          <a:lstStyle/>
          <a:p>
            <a:fld id="{C4EAF83A-766C-4B77-A2D8-E560C697412D}" type="slidenum">
              <a:rPr lang="en-US" smtClean="0"/>
              <a:t>65</a:t>
            </a:fld>
            <a:endParaRPr lang="en-US"/>
          </a:p>
        </p:txBody>
      </p:sp>
    </p:spTree>
    <p:extLst>
      <p:ext uri="{BB962C8B-B14F-4D97-AF65-F5344CB8AC3E}">
        <p14:creationId xmlns:p14="http://schemas.microsoft.com/office/powerpoint/2010/main" val="179406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66</a:t>
            </a:fld>
            <a:endParaRPr lang="en-US"/>
          </a:p>
        </p:txBody>
      </p:sp>
    </p:spTree>
    <p:extLst>
      <p:ext uri="{BB962C8B-B14F-4D97-AF65-F5344CB8AC3E}">
        <p14:creationId xmlns:p14="http://schemas.microsoft.com/office/powerpoint/2010/main" val="4695319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67</a:t>
            </a:fld>
            <a:endParaRPr lang="en-US"/>
          </a:p>
        </p:txBody>
      </p:sp>
    </p:spTree>
    <p:extLst>
      <p:ext uri="{BB962C8B-B14F-4D97-AF65-F5344CB8AC3E}">
        <p14:creationId xmlns:p14="http://schemas.microsoft.com/office/powerpoint/2010/main" val="28724202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68</a:t>
            </a:fld>
            <a:endParaRPr lang="en-US"/>
          </a:p>
        </p:txBody>
      </p:sp>
    </p:spTree>
    <p:extLst>
      <p:ext uri="{BB962C8B-B14F-4D97-AF65-F5344CB8AC3E}">
        <p14:creationId xmlns:p14="http://schemas.microsoft.com/office/powerpoint/2010/main" val="36180035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a:p>
            <a:r>
              <a:rPr lang="en-US" dirty="0"/>
              <a:t>ĐT:</a:t>
            </a:r>
            <a:r>
              <a:rPr lang="en-US" baseline="0" dirty="0"/>
              <a:t> tắc- thủng- xh</a:t>
            </a:r>
          </a:p>
          <a:p>
            <a:r>
              <a:rPr lang="en-US" baseline="0" dirty="0"/>
              <a:t>TT: tắc- vpm- </a:t>
            </a:r>
            <a:r>
              <a:rPr lang="en-US" baseline="0" dirty="0" err="1"/>
              <a:t>rò</a:t>
            </a:r>
            <a:r>
              <a:rPr lang="en-US" baseline="0" dirty="0"/>
              <a:t>- </a:t>
            </a:r>
            <a:r>
              <a:rPr lang="en-US" baseline="0" dirty="0" err="1"/>
              <a:t>xh</a:t>
            </a:r>
            <a:endParaRPr lang="en-US" baseline="0" dirty="0"/>
          </a:p>
          <a:p>
            <a:r>
              <a:rPr lang="en-US" baseline="0" dirty="0"/>
              <a:t>K </a:t>
            </a:r>
            <a:r>
              <a:rPr lang="en-US" baseline="0" dirty="0" err="1"/>
              <a:t>dạ</a:t>
            </a:r>
            <a:r>
              <a:rPr lang="en-US" baseline="0" dirty="0"/>
              <a:t> </a:t>
            </a:r>
            <a:r>
              <a:rPr lang="en-US" baseline="0" dirty="0" err="1"/>
              <a:t>dày</a:t>
            </a:r>
            <a:r>
              <a:rPr lang="en-US" baseline="0" dirty="0"/>
              <a:t>?</a:t>
            </a:r>
            <a:endParaRPr lang="en-US" dirty="0"/>
          </a:p>
        </p:txBody>
      </p:sp>
      <p:sp>
        <p:nvSpPr>
          <p:cNvPr id="4" name="Slide Number Placeholder 3"/>
          <p:cNvSpPr>
            <a:spLocks noGrp="1"/>
          </p:cNvSpPr>
          <p:nvPr>
            <p:ph type="sldNum" sz="quarter" idx="5"/>
          </p:nvPr>
        </p:nvSpPr>
        <p:spPr/>
        <p:txBody>
          <a:bodyPr/>
          <a:lstStyle/>
          <a:p>
            <a:fld id="{C4EAF83A-766C-4B77-A2D8-E560C697412D}" type="slidenum">
              <a:rPr lang="en-US" smtClean="0"/>
              <a:t>69</a:t>
            </a:fld>
            <a:endParaRPr lang="en-US"/>
          </a:p>
        </p:txBody>
      </p:sp>
    </p:spTree>
    <p:extLst>
      <p:ext uri="{BB962C8B-B14F-4D97-AF65-F5344CB8AC3E}">
        <p14:creationId xmlns:p14="http://schemas.microsoft.com/office/powerpoint/2010/main" val="12256571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71</a:t>
            </a:fld>
            <a:endParaRPr lang="en-US"/>
          </a:p>
        </p:txBody>
      </p:sp>
    </p:spTree>
    <p:extLst>
      <p:ext uri="{BB962C8B-B14F-4D97-AF65-F5344CB8AC3E}">
        <p14:creationId xmlns:p14="http://schemas.microsoft.com/office/powerpoint/2010/main" val="2715516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10</a:t>
            </a:fld>
            <a:endParaRPr lang="en-US"/>
          </a:p>
        </p:txBody>
      </p:sp>
    </p:spTree>
    <p:extLst>
      <p:ext uri="{BB962C8B-B14F-4D97-AF65-F5344CB8AC3E}">
        <p14:creationId xmlns:p14="http://schemas.microsoft.com/office/powerpoint/2010/main" val="36221421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72</a:t>
            </a:fld>
            <a:endParaRPr lang="en-US"/>
          </a:p>
        </p:txBody>
      </p:sp>
    </p:spTree>
    <p:extLst>
      <p:ext uri="{BB962C8B-B14F-4D97-AF65-F5344CB8AC3E}">
        <p14:creationId xmlns:p14="http://schemas.microsoft.com/office/powerpoint/2010/main" val="23654407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73</a:t>
            </a:fld>
            <a:endParaRPr lang="en-US"/>
          </a:p>
        </p:txBody>
      </p:sp>
    </p:spTree>
    <p:extLst>
      <p:ext uri="{BB962C8B-B14F-4D97-AF65-F5344CB8AC3E}">
        <p14:creationId xmlns:p14="http://schemas.microsoft.com/office/powerpoint/2010/main" val="3862159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74</a:t>
            </a:fld>
            <a:endParaRPr lang="en-US"/>
          </a:p>
        </p:txBody>
      </p:sp>
    </p:spTree>
    <p:extLst>
      <p:ext uri="{BB962C8B-B14F-4D97-AF65-F5344CB8AC3E}">
        <p14:creationId xmlns:p14="http://schemas.microsoft.com/office/powerpoint/2010/main" val="2122776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75</a:t>
            </a:fld>
            <a:endParaRPr lang="en-US"/>
          </a:p>
        </p:txBody>
      </p:sp>
    </p:spTree>
    <p:extLst>
      <p:ext uri="{BB962C8B-B14F-4D97-AF65-F5344CB8AC3E}">
        <p14:creationId xmlns:p14="http://schemas.microsoft.com/office/powerpoint/2010/main" val="18942828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76</a:t>
            </a:fld>
            <a:endParaRPr lang="en-US"/>
          </a:p>
        </p:txBody>
      </p:sp>
    </p:spTree>
    <p:extLst>
      <p:ext uri="{BB962C8B-B14F-4D97-AF65-F5344CB8AC3E}">
        <p14:creationId xmlns:p14="http://schemas.microsoft.com/office/powerpoint/2010/main" val="11643632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77</a:t>
            </a:fld>
            <a:endParaRPr lang="en-US"/>
          </a:p>
        </p:txBody>
      </p:sp>
    </p:spTree>
    <p:extLst>
      <p:ext uri="{BB962C8B-B14F-4D97-AF65-F5344CB8AC3E}">
        <p14:creationId xmlns:p14="http://schemas.microsoft.com/office/powerpoint/2010/main" val="5238033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Chẩn</a:t>
            </a:r>
            <a:r>
              <a:rPr lang="en-US" dirty="0"/>
              <a:t> </a:t>
            </a:r>
            <a:r>
              <a:rPr lang="en-US" dirty="0" err="1"/>
              <a:t>đoán</a:t>
            </a:r>
            <a:r>
              <a:rPr lang="en-US" dirty="0"/>
              <a:t> -&gt;C</a:t>
            </a:r>
          </a:p>
        </p:txBody>
      </p:sp>
      <p:sp>
        <p:nvSpPr>
          <p:cNvPr id="4" name="Slide Number Placeholder 3"/>
          <p:cNvSpPr>
            <a:spLocks noGrp="1"/>
          </p:cNvSpPr>
          <p:nvPr>
            <p:ph type="sldNum" sz="quarter" idx="5"/>
          </p:nvPr>
        </p:nvSpPr>
        <p:spPr/>
        <p:txBody>
          <a:bodyPr/>
          <a:lstStyle/>
          <a:p>
            <a:fld id="{C4EAF83A-766C-4B77-A2D8-E560C697412D}" type="slidenum">
              <a:rPr lang="en-US" smtClean="0"/>
              <a:t>79</a:t>
            </a:fld>
            <a:endParaRPr lang="en-US"/>
          </a:p>
        </p:txBody>
      </p:sp>
    </p:spTree>
    <p:extLst>
      <p:ext uri="{BB962C8B-B14F-4D97-AF65-F5344CB8AC3E}">
        <p14:creationId xmlns:p14="http://schemas.microsoft.com/office/powerpoint/2010/main" val="3320009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80</a:t>
            </a:fld>
            <a:endParaRPr lang="en-US"/>
          </a:p>
        </p:txBody>
      </p:sp>
    </p:spTree>
    <p:extLst>
      <p:ext uri="{BB962C8B-B14F-4D97-AF65-F5344CB8AC3E}">
        <p14:creationId xmlns:p14="http://schemas.microsoft.com/office/powerpoint/2010/main" val="11955210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81</a:t>
            </a:fld>
            <a:endParaRPr lang="en-US"/>
          </a:p>
        </p:txBody>
      </p:sp>
    </p:spTree>
    <p:extLst>
      <p:ext uri="{BB962C8B-B14F-4D97-AF65-F5344CB8AC3E}">
        <p14:creationId xmlns:p14="http://schemas.microsoft.com/office/powerpoint/2010/main" val="6790367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82</a:t>
            </a:fld>
            <a:endParaRPr lang="en-US"/>
          </a:p>
        </p:txBody>
      </p:sp>
    </p:spTree>
    <p:extLst>
      <p:ext uri="{BB962C8B-B14F-4D97-AF65-F5344CB8AC3E}">
        <p14:creationId xmlns:p14="http://schemas.microsoft.com/office/powerpoint/2010/main" val="2882792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11</a:t>
            </a:fld>
            <a:endParaRPr lang="en-US"/>
          </a:p>
        </p:txBody>
      </p:sp>
    </p:spTree>
    <p:extLst>
      <p:ext uri="{BB962C8B-B14F-4D97-AF65-F5344CB8AC3E}">
        <p14:creationId xmlns:p14="http://schemas.microsoft.com/office/powerpoint/2010/main" val="3916892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83</a:t>
            </a:fld>
            <a:endParaRPr lang="en-US"/>
          </a:p>
        </p:txBody>
      </p:sp>
    </p:spTree>
    <p:extLst>
      <p:ext uri="{BB962C8B-B14F-4D97-AF65-F5344CB8AC3E}">
        <p14:creationId xmlns:p14="http://schemas.microsoft.com/office/powerpoint/2010/main" val="12212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84</a:t>
            </a:fld>
            <a:endParaRPr lang="en-US"/>
          </a:p>
        </p:txBody>
      </p:sp>
    </p:spTree>
    <p:extLst>
      <p:ext uri="{BB962C8B-B14F-4D97-AF65-F5344CB8AC3E}">
        <p14:creationId xmlns:p14="http://schemas.microsoft.com/office/powerpoint/2010/main" val="1479487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85</a:t>
            </a:fld>
            <a:endParaRPr lang="en-US"/>
          </a:p>
        </p:txBody>
      </p:sp>
    </p:spTree>
    <p:extLst>
      <p:ext uri="{BB962C8B-B14F-4D97-AF65-F5344CB8AC3E}">
        <p14:creationId xmlns:p14="http://schemas.microsoft.com/office/powerpoint/2010/main" val="39040189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87</a:t>
            </a:fld>
            <a:endParaRPr lang="en-US"/>
          </a:p>
        </p:txBody>
      </p:sp>
    </p:spTree>
    <p:extLst>
      <p:ext uri="{BB962C8B-B14F-4D97-AF65-F5344CB8AC3E}">
        <p14:creationId xmlns:p14="http://schemas.microsoft.com/office/powerpoint/2010/main" val="12152289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88</a:t>
            </a:fld>
            <a:endParaRPr lang="en-US"/>
          </a:p>
        </p:txBody>
      </p:sp>
    </p:spTree>
    <p:extLst>
      <p:ext uri="{BB962C8B-B14F-4D97-AF65-F5344CB8AC3E}">
        <p14:creationId xmlns:p14="http://schemas.microsoft.com/office/powerpoint/2010/main" val="28382488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89</a:t>
            </a:fld>
            <a:endParaRPr lang="en-US"/>
          </a:p>
        </p:txBody>
      </p:sp>
    </p:spTree>
    <p:extLst>
      <p:ext uri="{BB962C8B-B14F-4D97-AF65-F5344CB8AC3E}">
        <p14:creationId xmlns:p14="http://schemas.microsoft.com/office/powerpoint/2010/main" val="20868165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90</a:t>
            </a:fld>
            <a:endParaRPr lang="en-US"/>
          </a:p>
        </p:txBody>
      </p:sp>
    </p:spTree>
    <p:extLst>
      <p:ext uri="{BB962C8B-B14F-4D97-AF65-F5344CB8AC3E}">
        <p14:creationId xmlns:p14="http://schemas.microsoft.com/office/powerpoint/2010/main" val="10315266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91</a:t>
            </a:fld>
            <a:endParaRPr lang="en-US"/>
          </a:p>
        </p:txBody>
      </p:sp>
    </p:spTree>
    <p:extLst>
      <p:ext uri="{BB962C8B-B14F-4D97-AF65-F5344CB8AC3E}">
        <p14:creationId xmlns:p14="http://schemas.microsoft.com/office/powerpoint/2010/main" val="41297381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92</a:t>
            </a:fld>
            <a:endParaRPr lang="en-US"/>
          </a:p>
        </p:txBody>
      </p:sp>
    </p:spTree>
    <p:extLst>
      <p:ext uri="{BB962C8B-B14F-4D97-AF65-F5344CB8AC3E}">
        <p14:creationId xmlns:p14="http://schemas.microsoft.com/office/powerpoint/2010/main" val="3850304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Đáp</a:t>
            </a:r>
            <a:r>
              <a:rPr lang="en-US" dirty="0"/>
              <a:t> </a:t>
            </a:r>
            <a:r>
              <a:rPr lang="en-US" dirty="0" err="1"/>
              <a:t>án</a:t>
            </a:r>
            <a:r>
              <a:rPr lang="en-US" dirty="0"/>
              <a:t> D</a:t>
            </a:r>
          </a:p>
        </p:txBody>
      </p:sp>
      <p:sp>
        <p:nvSpPr>
          <p:cNvPr id="4" name="Slide Number Placeholder 3"/>
          <p:cNvSpPr>
            <a:spLocks noGrp="1"/>
          </p:cNvSpPr>
          <p:nvPr>
            <p:ph type="sldNum" sz="quarter" idx="5"/>
          </p:nvPr>
        </p:nvSpPr>
        <p:spPr/>
        <p:txBody>
          <a:bodyPr/>
          <a:lstStyle/>
          <a:p>
            <a:fld id="{C4EAF83A-766C-4B77-A2D8-E560C697412D}" type="slidenum">
              <a:rPr lang="en-US" smtClean="0"/>
              <a:t>94</a:t>
            </a:fld>
            <a:endParaRPr lang="en-US"/>
          </a:p>
        </p:txBody>
      </p:sp>
    </p:spTree>
    <p:extLst>
      <p:ext uri="{BB962C8B-B14F-4D97-AF65-F5344CB8AC3E}">
        <p14:creationId xmlns:p14="http://schemas.microsoft.com/office/powerpoint/2010/main" val="418056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12</a:t>
            </a:fld>
            <a:endParaRPr lang="en-US"/>
          </a:p>
        </p:txBody>
      </p:sp>
    </p:spTree>
    <p:extLst>
      <p:ext uri="{BB962C8B-B14F-4D97-AF65-F5344CB8AC3E}">
        <p14:creationId xmlns:p14="http://schemas.microsoft.com/office/powerpoint/2010/main" val="23082049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95</a:t>
            </a:fld>
            <a:endParaRPr lang="en-US"/>
          </a:p>
        </p:txBody>
      </p:sp>
    </p:spTree>
    <p:extLst>
      <p:ext uri="{BB962C8B-B14F-4D97-AF65-F5344CB8AC3E}">
        <p14:creationId xmlns:p14="http://schemas.microsoft.com/office/powerpoint/2010/main" val="15923620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96</a:t>
            </a:fld>
            <a:endParaRPr lang="en-US"/>
          </a:p>
        </p:txBody>
      </p:sp>
    </p:spTree>
    <p:extLst>
      <p:ext uri="{BB962C8B-B14F-4D97-AF65-F5344CB8AC3E}">
        <p14:creationId xmlns:p14="http://schemas.microsoft.com/office/powerpoint/2010/main" val="39077707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97</a:t>
            </a:fld>
            <a:endParaRPr lang="en-US"/>
          </a:p>
        </p:txBody>
      </p:sp>
    </p:spTree>
    <p:extLst>
      <p:ext uri="{BB962C8B-B14F-4D97-AF65-F5344CB8AC3E}">
        <p14:creationId xmlns:p14="http://schemas.microsoft.com/office/powerpoint/2010/main" val="26759682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98</a:t>
            </a:fld>
            <a:endParaRPr lang="en-US"/>
          </a:p>
        </p:txBody>
      </p:sp>
    </p:spTree>
    <p:extLst>
      <p:ext uri="{BB962C8B-B14F-4D97-AF65-F5344CB8AC3E}">
        <p14:creationId xmlns:p14="http://schemas.microsoft.com/office/powerpoint/2010/main" val="4978571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99</a:t>
            </a:fld>
            <a:endParaRPr lang="en-US"/>
          </a:p>
        </p:txBody>
      </p:sp>
    </p:spTree>
    <p:extLst>
      <p:ext uri="{BB962C8B-B14F-4D97-AF65-F5344CB8AC3E}">
        <p14:creationId xmlns:p14="http://schemas.microsoft.com/office/powerpoint/2010/main" val="38879468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100</a:t>
            </a:fld>
            <a:endParaRPr lang="en-US"/>
          </a:p>
        </p:txBody>
      </p:sp>
    </p:spTree>
    <p:extLst>
      <p:ext uri="{BB962C8B-B14F-4D97-AF65-F5344CB8AC3E}">
        <p14:creationId xmlns:p14="http://schemas.microsoft.com/office/powerpoint/2010/main" val="42021085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101</a:t>
            </a:fld>
            <a:endParaRPr lang="en-US"/>
          </a:p>
        </p:txBody>
      </p:sp>
    </p:spTree>
    <p:extLst>
      <p:ext uri="{BB962C8B-B14F-4D97-AF65-F5344CB8AC3E}">
        <p14:creationId xmlns:p14="http://schemas.microsoft.com/office/powerpoint/2010/main" val="18355814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103</a:t>
            </a:fld>
            <a:endParaRPr lang="en-US"/>
          </a:p>
        </p:txBody>
      </p:sp>
    </p:spTree>
    <p:extLst>
      <p:ext uri="{BB962C8B-B14F-4D97-AF65-F5344CB8AC3E}">
        <p14:creationId xmlns:p14="http://schemas.microsoft.com/office/powerpoint/2010/main" val="26404622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104</a:t>
            </a:fld>
            <a:endParaRPr lang="en-US"/>
          </a:p>
        </p:txBody>
      </p:sp>
    </p:spTree>
    <p:extLst>
      <p:ext uri="{BB962C8B-B14F-4D97-AF65-F5344CB8AC3E}">
        <p14:creationId xmlns:p14="http://schemas.microsoft.com/office/powerpoint/2010/main" val="4410449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105</a:t>
            </a:fld>
            <a:endParaRPr lang="en-US"/>
          </a:p>
        </p:txBody>
      </p:sp>
    </p:spTree>
    <p:extLst>
      <p:ext uri="{BB962C8B-B14F-4D97-AF65-F5344CB8AC3E}">
        <p14:creationId xmlns:p14="http://schemas.microsoft.com/office/powerpoint/2010/main" val="390282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13</a:t>
            </a:fld>
            <a:endParaRPr lang="en-US"/>
          </a:p>
        </p:txBody>
      </p:sp>
    </p:spTree>
    <p:extLst>
      <p:ext uri="{BB962C8B-B14F-4D97-AF65-F5344CB8AC3E}">
        <p14:creationId xmlns:p14="http://schemas.microsoft.com/office/powerpoint/2010/main" val="28336042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106</a:t>
            </a:fld>
            <a:endParaRPr lang="en-US"/>
          </a:p>
        </p:txBody>
      </p:sp>
    </p:spTree>
    <p:extLst>
      <p:ext uri="{BB962C8B-B14F-4D97-AF65-F5344CB8AC3E}">
        <p14:creationId xmlns:p14="http://schemas.microsoft.com/office/powerpoint/2010/main" val="38517538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107</a:t>
            </a:fld>
            <a:endParaRPr lang="en-US"/>
          </a:p>
        </p:txBody>
      </p:sp>
    </p:spTree>
    <p:extLst>
      <p:ext uri="{BB962C8B-B14F-4D97-AF65-F5344CB8AC3E}">
        <p14:creationId xmlns:p14="http://schemas.microsoft.com/office/powerpoint/2010/main" val="363545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108</a:t>
            </a:fld>
            <a:endParaRPr lang="en-US"/>
          </a:p>
        </p:txBody>
      </p:sp>
    </p:spTree>
    <p:extLst>
      <p:ext uri="{BB962C8B-B14F-4D97-AF65-F5344CB8AC3E}">
        <p14:creationId xmlns:p14="http://schemas.microsoft.com/office/powerpoint/2010/main" val="31648115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109</a:t>
            </a:fld>
            <a:endParaRPr lang="en-US"/>
          </a:p>
        </p:txBody>
      </p:sp>
    </p:spTree>
    <p:extLst>
      <p:ext uri="{BB962C8B-B14F-4D97-AF65-F5344CB8AC3E}">
        <p14:creationId xmlns:p14="http://schemas.microsoft.com/office/powerpoint/2010/main" val="12588530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C4EAF83A-766C-4B77-A2D8-E560C697412D}" type="slidenum">
              <a:rPr lang="en-US" smtClean="0"/>
              <a:t>110</a:t>
            </a:fld>
            <a:endParaRPr lang="en-US"/>
          </a:p>
        </p:txBody>
      </p:sp>
    </p:spTree>
    <p:extLst>
      <p:ext uri="{BB962C8B-B14F-4D97-AF65-F5344CB8AC3E}">
        <p14:creationId xmlns:p14="http://schemas.microsoft.com/office/powerpoint/2010/main" val="24359496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111</a:t>
            </a:fld>
            <a:endParaRPr lang="en-US"/>
          </a:p>
        </p:txBody>
      </p:sp>
    </p:spTree>
    <p:extLst>
      <p:ext uri="{BB962C8B-B14F-4D97-AF65-F5344CB8AC3E}">
        <p14:creationId xmlns:p14="http://schemas.microsoft.com/office/powerpoint/2010/main" val="10481092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C4EAF83A-766C-4B77-A2D8-E560C697412D}" type="slidenum">
              <a:rPr lang="en-US" smtClean="0"/>
              <a:t>112</a:t>
            </a:fld>
            <a:endParaRPr lang="en-US"/>
          </a:p>
        </p:txBody>
      </p:sp>
    </p:spTree>
    <p:extLst>
      <p:ext uri="{BB962C8B-B14F-4D97-AF65-F5344CB8AC3E}">
        <p14:creationId xmlns:p14="http://schemas.microsoft.com/office/powerpoint/2010/main" val="9156221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C4EAF83A-766C-4B77-A2D8-E560C697412D}" type="slidenum">
              <a:rPr lang="en-US" smtClean="0"/>
              <a:t>113</a:t>
            </a:fld>
            <a:endParaRPr lang="en-US"/>
          </a:p>
        </p:txBody>
      </p:sp>
    </p:spTree>
    <p:extLst>
      <p:ext uri="{BB962C8B-B14F-4D97-AF65-F5344CB8AC3E}">
        <p14:creationId xmlns:p14="http://schemas.microsoft.com/office/powerpoint/2010/main" val="39592895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C4EAF83A-766C-4B77-A2D8-E560C697412D}" type="slidenum">
              <a:rPr lang="en-US" smtClean="0"/>
              <a:t>114</a:t>
            </a:fld>
            <a:endParaRPr lang="en-US"/>
          </a:p>
        </p:txBody>
      </p:sp>
    </p:spTree>
    <p:extLst>
      <p:ext uri="{BB962C8B-B14F-4D97-AF65-F5344CB8AC3E}">
        <p14:creationId xmlns:p14="http://schemas.microsoft.com/office/powerpoint/2010/main" val="24698061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C4EAF83A-766C-4B77-A2D8-E560C697412D}" type="slidenum">
              <a:rPr lang="en-US" smtClean="0"/>
              <a:t>115</a:t>
            </a:fld>
            <a:endParaRPr lang="en-US"/>
          </a:p>
        </p:txBody>
      </p:sp>
    </p:spTree>
    <p:extLst>
      <p:ext uri="{BB962C8B-B14F-4D97-AF65-F5344CB8AC3E}">
        <p14:creationId xmlns:p14="http://schemas.microsoft.com/office/powerpoint/2010/main" val="96745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2222-67A2-40F6-8E40-2907F8645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F7AC50-E61E-4726-8C3E-1C99253A4A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DC06C-3452-491F-A24F-BB177AC383EE}"/>
              </a:ext>
            </a:extLst>
          </p:cNvPr>
          <p:cNvSpPr>
            <a:spLocks noGrp="1"/>
          </p:cNvSpPr>
          <p:nvPr>
            <p:ph type="dt" sz="half" idx="10"/>
          </p:nvPr>
        </p:nvSpPr>
        <p:spPr/>
        <p:txBody>
          <a:bodyPr/>
          <a:lstStyle/>
          <a:p>
            <a:fld id="{FF99E33A-6788-43C0-8278-3018D9DCEB0F}" type="datetimeFigureOut">
              <a:rPr lang="en-US" smtClean="0"/>
              <a:t>04-May-22</a:t>
            </a:fld>
            <a:endParaRPr lang="en-US"/>
          </a:p>
        </p:txBody>
      </p:sp>
      <p:sp>
        <p:nvSpPr>
          <p:cNvPr id="5" name="Footer Placeholder 4">
            <a:extLst>
              <a:ext uri="{FF2B5EF4-FFF2-40B4-BE49-F238E27FC236}">
                <a16:creationId xmlns:a16="http://schemas.microsoft.com/office/drawing/2014/main" id="{9BD566A1-2FAE-448C-BD2F-DE90DCCD4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E0F11-6BB5-4093-A1B7-8B27CA485919}"/>
              </a:ext>
            </a:extLst>
          </p:cNvPr>
          <p:cNvSpPr>
            <a:spLocks noGrp="1"/>
          </p:cNvSpPr>
          <p:nvPr>
            <p:ph type="sldNum" sz="quarter" idx="12"/>
          </p:nvPr>
        </p:nvSpPr>
        <p:spPr/>
        <p:txBody>
          <a:bodyPr/>
          <a:lstStyle/>
          <a:p>
            <a:fld id="{86218941-E5BF-43E2-8A7B-CE80514AD213}" type="slidenum">
              <a:rPr lang="en-US" smtClean="0"/>
              <a:t>‹#›</a:t>
            </a:fld>
            <a:endParaRPr lang="en-US"/>
          </a:p>
        </p:txBody>
      </p:sp>
    </p:spTree>
    <p:extLst>
      <p:ext uri="{BB962C8B-B14F-4D97-AF65-F5344CB8AC3E}">
        <p14:creationId xmlns:p14="http://schemas.microsoft.com/office/powerpoint/2010/main" val="39662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23C16-2149-4DEA-9630-1EAD5A56C4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281F03-781C-4F27-913C-CA188B5E8F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5BD3B8-681E-42CE-99B1-8CE550A1F4FD}"/>
              </a:ext>
            </a:extLst>
          </p:cNvPr>
          <p:cNvSpPr>
            <a:spLocks noGrp="1"/>
          </p:cNvSpPr>
          <p:nvPr>
            <p:ph type="dt" sz="half" idx="10"/>
          </p:nvPr>
        </p:nvSpPr>
        <p:spPr/>
        <p:txBody>
          <a:bodyPr/>
          <a:lstStyle/>
          <a:p>
            <a:fld id="{FF99E33A-6788-43C0-8278-3018D9DCEB0F}" type="datetimeFigureOut">
              <a:rPr lang="en-US" smtClean="0"/>
              <a:t>04-May-22</a:t>
            </a:fld>
            <a:endParaRPr lang="en-US"/>
          </a:p>
        </p:txBody>
      </p:sp>
      <p:sp>
        <p:nvSpPr>
          <p:cNvPr id="5" name="Footer Placeholder 4">
            <a:extLst>
              <a:ext uri="{FF2B5EF4-FFF2-40B4-BE49-F238E27FC236}">
                <a16:creationId xmlns:a16="http://schemas.microsoft.com/office/drawing/2014/main" id="{51F3EB31-25A4-4901-A254-E51A1B08FF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29FFA-18A7-420B-B32E-04912B5E452B}"/>
              </a:ext>
            </a:extLst>
          </p:cNvPr>
          <p:cNvSpPr>
            <a:spLocks noGrp="1"/>
          </p:cNvSpPr>
          <p:nvPr>
            <p:ph type="sldNum" sz="quarter" idx="12"/>
          </p:nvPr>
        </p:nvSpPr>
        <p:spPr/>
        <p:txBody>
          <a:bodyPr/>
          <a:lstStyle/>
          <a:p>
            <a:fld id="{86218941-E5BF-43E2-8A7B-CE80514AD213}" type="slidenum">
              <a:rPr lang="en-US" smtClean="0"/>
              <a:t>‹#›</a:t>
            </a:fld>
            <a:endParaRPr lang="en-US"/>
          </a:p>
        </p:txBody>
      </p:sp>
    </p:spTree>
    <p:extLst>
      <p:ext uri="{BB962C8B-B14F-4D97-AF65-F5344CB8AC3E}">
        <p14:creationId xmlns:p14="http://schemas.microsoft.com/office/powerpoint/2010/main" val="1471194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68C431-F36E-4204-95B5-4A80D72F9B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69DEEB-8755-4BF0-9A0D-1FC90A2E84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E9A17-758E-444B-8B0C-13041052FEC0}"/>
              </a:ext>
            </a:extLst>
          </p:cNvPr>
          <p:cNvSpPr>
            <a:spLocks noGrp="1"/>
          </p:cNvSpPr>
          <p:nvPr>
            <p:ph type="dt" sz="half" idx="10"/>
          </p:nvPr>
        </p:nvSpPr>
        <p:spPr/>
        <p:txBody>
          <a:bodyPr/>
          <a:lstStyle/>
          <a:p>
            <a:fld id="{FF99E33A-6788-43C0-8278-3018D9DCEB0F}" type="datetimeFigureOut">
              <a:rPr lang="en-US" smtClean="0"/>
              <a:t>04-May-22</a:t>
            </a:fld>
            <a:endParaRPr lang="en-US"/>
          </a:p>
        </p:txBody>
      </p:sp>
      <p:sp>
        <p:nvSpPr>
          <p:cNvPr id="5" name="Footer Placeholder 4">
            <a:extLst>
              <a:ext uri="{FF2B5EF4-FFF2-40B4-BE49-F238E27FC236}">
                <a16:creationId xmlns:a16="http://schemas.microsoft.com/office/drawing/2014/main" id="{BF872862-C4C5-4F42-B235-298C55552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130497-4AC9-41CA-BC75-E782AD807F6E}"/>
              </a:ext>
            </a:extLst>
          </p:cNvPr>
          <p:cNvSpPr>
            <a:spLocks noGrp="1"/>
          </p:cNvSpPr>
          <p:nvPr>
            <p:ph type="sldNum" sz="quarter" idx="12"/>
          </p:nvPr>
        </p:nvSpPr>
        <p:spPr/>
        <p:txBody>
          <a:bodyPr/>
          <a:lstStyle/>
          <a:p>
            <a:fld id="{86218941-E5BF-43E2-8A7B-CE80514AD213}" type="slidenum">
              <a:rPr lang="en-US" smtClean="0"/>
              <a:t>‹#›</a:t>
            </a:fld>
            <a:endParaRPr lang="en-US"/>
          </a:p>
        </p:txBody>
      </p:sp>
    </p:spTree>
    <p:extLst>
      <p:ext uri="{BB962C8B-B14F-4D97-AF65-F5344CB8AC3E}">
        <p14:creationId xmlns:p14="http://schemas.microsoft.com/office/powerpoint/2010/main" val="231471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1D3C-08CB-4EC8-8A1C-0628934EBD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75BC53-A3A9-4DB1-81AE-8563D8AB98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7F362B-35CA-4286-9336-9423CEF8DE5E}"/>
              </a:ext>
            </a:extLst>
          </p:cNvPr>
          <p:cNvSpPr>
            <a:spLocks noGrp="1"/>
          </p:cNvSpPr>
          <p:nvPr>
            <p:ph type="dt" sz="half" idx="10"/>
          </p:nvPr>
        </p:nvSpPr>
        <p:spPr/>
        <p:txBody>
          <a:bodyPr/>
          <a:lstStyle/>
          <a:p>
            <a:fld id="{FF99E33A-6788-43C0-8278-3018D9DCEB0F}" type="datetimeFigureOut">
              <a:rPr lang="en-US" smtClean="0"/>
              <a:t>04-May-22</a:t>
            </a:fld>
            <a:endParaRPr lang="en-US"/>
          </a:p>
        </p:txBody>
      </p:sp>
      <p:sp>
        <p:nvSpPr>
          <p:cNvPr id="5" name="Footer Placeholder 4">
            <a:extLst>
              <a:ext uri="{FF2B5EF4-FFF2-40B4-BE49-F238E27FC236}">
                <a16:creationId xmlns:a16="http://schemas.microsoft.com/office/drawing/2014/main" id="{06753410-C2BD-4719-9BA1-7922CD73D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1CBDE-DAC9-4E93-AB47-36D64C144287}"/>
              </a:ext>
            </a:extLst>
          </p:cNvPr>
          <p:cNvSpPr>
            <a:spLocks noGrp="1"/>
          </p:cNvSpPr>
          <p:nvPr>
            <p:ph type="sldNum" sz="quarter" idx="12"/>
          </p:nvPr>
        </p:nvSpPr>
        <p:spPr/>
        <p:txBody>
          <a:bodyPr/>
          <a:lstStyle/>
          <a:p>
            <a:fld id="{86218941-E5BF-43E2-8A7B-CE80514AD213}" type="slidenum">
              <a:rPr lang="en-US" smtClean="0"/>
              <a:t>‹#›</a:t>
            </a:fld>
            <a:endParaRPr lang="en-US"/>
          </a:p>
        </p:txBody>
      </p:sp>
    </p:spTree>
    <p:extLst>
      <p:ext uri="{BB962C8B-B14F-4D97-AF65-F5344CB8AC3E}">
        <p14:creationId xmlns:p14="http://schemas.microsoft.com/office/powerpoint/2010/main" val="4184519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4067-73B2-42A2-BE73-6098DA8039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AD8162-1B76-4B49-8989-44EB0C58E4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1574D5-3AA8-4860-9D5E-E339C80D27CC}"/>
              </a:ext>
            </a:extLst>
          </p:cNvPr>
          <p:cNvSpPr>
            <a:spLocks noGrp="1"/>
          </p:cNvSpPr>
          <p:nvPr>
            <p:ph type="dt" sz="half" idx="10"/>
          </p:nvPr>
        </p:nvSpPr>
        <p:spPr/>
        <p:txBody>
          <a:bodyPr/>
          <a:lstStyle/>
          <a:p>
            <a:fld id="{FF99E33A-6788-43C0-8278-3018D9DCEB0F}" type="datetimeFigureOut">
              <a:rPr lang="en-US" smtClean="0"/>
              <a:t>04-May-22</a:t>
            </a:fld>
            <a:endParaRPr lang="en-US"/>
          </a:p>
        </p:txBody>
      </p:sp>
      <p:sp>
        <p:nvSpPr>
          <p:cNvPr id="5" name="Footer Placeholder 4">
            <a:extLst>
              <a:ext uri="{FF2B5EF4-FFF2-40B4-BE49-F238E27FC236}">
                <a16:creationId xmlns:a16="http://schemas.microsoft.com/office/drawing/2014/main" id="{9AFEC2D1-F46E-44D8-AC66-2FD7D3F9B1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69160-F8FB-4862-A382-3BF70056B276}"/>
              </a:ext>
            </a:extLst>
          </p:cNvPr>
          <p:cNvSpPr>
            <a:spLocks noGrp="1"/>
          </p:cNvSpPr>
          <p:nvPr>
            <p:ph type="sldNum" sz="quarter" idx="12"/>
          </p:nvPr>
        </p:nvSpPr>
        <p:spPr/>
        <p:txBody>
          <a:bodyPr/>
          <a:lstStyle/>
          <a:p>
            <a:fld id="{86218941-E5BF-43E2-8A7B-CE80514AD213}" type="slidenum">
              <a:rPr lang="en-US" smtClean="0"/>
              <a:t>‹#›</a:t>
            </a:fld>
            <a:endParaRPr lang="en-US"/>
          </a:p>
        </p:txBody>
      </p:sp>
    </p:spTree>
    <p:extLst>
      <p:ext uri="{BB962C8B-B14F-4D97-AF65-F5344CB8AC3E}">
        <p14:creationId xmlns:p14="http://schemas.microsoft.com/office/powerpoint/2010/main" val="279869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B725-F05B-4957-B632-E81AE36E4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800C7A-2F46-4EA2-B3BD-B75D309572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B2D6A2-E4EF-4037-983D-8442A848EA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C4B9D-488D-46D4-9BCF-41D8358B1459}"/>
              </a:ext>
            </a:extLst>
          </p:cNvPr>
          <p:cNvSpPr>
            <a:spLocks noGrp="1"/>
          </p:cNvSpPr>
          <p:nvPr>
            <p:ph type="dt" sz="half" idx="10"/>
          </p:nvPr>
        </p:nvSpPr>
        <p:spPr/>
        <p:txBody>
          <a:bodyPr/>
          <a:lstStyle/>
          <a:p>
            <a:fld id="{FF99E33A-6788-43C0-8278-3018D9DCEB0F}" type="datetimeFigureOut">
              <a:rPr lang="en-US" smtClean="0"/>
              <a:t>04-May-22</a:t>
            </a:fld>
            <a:endParaRPr lang="en-US"/>
          </a:p>
        </p:txBody>
      </p:sp>
      <p:sp>
        <p:nvSpPr>
          <p:cNvPr id="6" name="Footer Placeholder 5">
            <a:extLst>
              <a:ext uri="{FF2B5EF4-FFF2-40B4-BE49-F238E27FC236}">
                <a16:creationId xmlns:a16="http://schemas.microsoft.com/office/drawing/2014/main" id="{6DCC895E-D6C7-4351-B731-92C40E730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74C267-66E5-415A-8A68-81384FD8DEC8}"/>
              </a:ext>
            </a:extLst>
          </p:cNvPr>
          <p:cNvSpPr>
            <a:spLocks noGrp="1"/>
          </p:cNvSpPr>
          <p:nvPr>
            <p:ph type="sldNum" sz="quarter" idx="12"/>
          </p:nvPr>
        </p:nvSpPr>
        <p:spPr/>
        <p:txBody>
          <a:bodyPr/>
          <a:lstStyle/>
          <a:p>
            <a:fld id="{86218941-E5BF-43E2-8A7B-CE80514AD213}" type="slidenum">
              <a:rPr lang="en-US" smtClean="0"/>
              <a:t>‹#›</a:t>
            </a:fld>
            <a:endParaRPr lang="en-US"/>
          </a:p>
        </p:txBody>
      </p:sp>
    </p:spTree>
    <p:extLst>
      <p:ext uri="{BB962C8B-B14F-4D97-AF65-F5344CB8AC3E}">
        <p14:creationId xmlns:p14="http://schemas.microsoft.com/office/powerpoint/2010/main" val="777255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084E-F602-455D-A990-A40B64FEA9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F3F7E8-F3EA-48A1-823C-0857D5800A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948F4-F9B3-4449-B612-3B41AC085E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B57270-1A5D-454F-8F56-31310F5DCB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723D0E-3D2F-42D8-BD71-E958B6CA8C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E852E2-0A64-48FD-8DC7-67BBFF2E6529}"/>
              </a:ext>
            </a:extLst>
          </p:cNvPr>
          <p:cNvSpPr>
            <a:spLocks noGrp="1"/>
          </p:cNvSpPr>
          <p:nvPr>
            <p:ph type="dt" sz="half" idx="10"/>
          </p:nvPr>
        </p:nvSpPr>
        <p:spPr/>
        <p:txBody>
          <a:bodyPr/>
          <a:lstStyle/>
          <a:p>
            <a:fld id="{FF99E33A-6788-43C0-8278-3018D9DCEB0F}" type="datetimeFigureOut">
              <a:rPr lang="en-US" smtClean="0"/>
              <a:t>04-May-22</a:t>
            </a:fld>
            <a:endParaRPr lang="en-US"/>
          </a:p>
        </p:txBody>
      </p:sp>
      <p:sp>
        <p:nvSpPr>
          <p:cNvPr id="8" name="Footer Placeholder 7">
            <a:extLst>
              <a:ext uri="{FF2B5EF4-FFF2-40B4-BE49-F238E27FC236}">
                <a16:creationId xmlns:a16="http://schemas.microsoft.com/office/drawing/2014/main" id="{8677152B-528D-4DAA-9E32-3FEF6213E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4B5320-D7C8-465B-9E23-7525BD386DD8}"/>
              </a:ext>
            </a:extLst>
          </p:cNvPr>
          <p:cNvSpPr>
            <a:spLocks noGrp="1"/>
          </p:cNvSpPr>
          <p:nvPr>
            <p:ph type="sldNum" sz="quarter" idx="12"/>
          </p:nvPr>
        </p:nvSpPr>
        <p:spPr/>
        <p:txBody>
          <a:bodyPr/>
          <a:lstStyle/>
          <a:p>
            <a:fld id="{86218941-E5BF-43E2-8A7B-CE80514AD213}" type="slidenum">
              <a:rPr lang="en-US" smtClean="0"/>
              <a:t>‹#›</a:t>
            </a:fld>
            <a:endParaRPr lang="en-US"/>
          </a:p>
        </p:txBody>
      </p:sp>
    </p:spTree>
    <p:extLst>
      <p:ext uri="{BB962C8B-B14F-4D97-AF65-F5344CB8AC3E}">
        <p14:creationId xmlns:p14="http://schemas.microsoft.com/office/powerpoint/2010/main" val="60737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309C-5674-41E5-BDC8-259631C849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BD4D88-75F3-48DD-A25A-E92748EC2401}"/>
              </a:ext>
            </a:extLst>
          </p:cNvPr>
          <p:cNvSpPr>
            <a:spLocks noGrp="1"/>
          </p:cNvSpPr>
          <p:nvPr>
            <p:ph type="dt" sz="half" idx="10"/>
          </p:nvPr>
        </p:nvSpPr>
        <p:spPr/>
        <p:txBody>
          <a:bodyPr/>
          <a:lstStyle/>
          <a:p>
            <a:fld id="{FF99E33A-6788-43C0-8278-3018D9DCEB0F}" type="datetimeFigureOut">
              <a:rPr lang="en-US" smtClean="0"/>
              <a:t>04-May-22</a:t>
            </a:fld>
            <a:endParaRPr lang="en-US"/>
          </a:p>
        </p:txBody>
      </p:sp>
      <p:sp>
        <p:nvSpPr>
          <p:cNvPr id="4" name="Footer Placeholder 3">
            <a:extLst>
              <a:ext uri="{FF2B5EF4-FFF2-40B4-BE49-F238E27FC236}">
                <a16:creationId xmlns:a16="http://schemas.microsoft.com/office/drawing/2014/main" id="{D155B7D0-1BDE-48F6-BAB2-5A33584547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C21548-EDA2-4038-A988-F98CEC843652}"/>
              </a:ext>
            </a:extLst>
          </p:cNvPr>
          <p:cNvSpPr>
            <a:spLocks noGrp="1"/>
          </p:cNvSpPr>
          <p:nvPr>
            <p:ph type="sldNum" sz="quarter" idx="12"/>
          </p:nvPr>
        </p:nvSpPr>
        <p:spPr/>
        <p:txBody>
          <a:bodyPr/>
          <a:lstStyle/>
          <a:p>
            <a:fld id="{86218941-E5BF-43E2-8A7B-CE80514AD213}" type="slidenum">
              <a:rPr lang="en-US" smtClean="0"/>
              <a:t>‹#›</a:t>
            </a:fld>
            <a:endParaRPr lang="en-US"/>
          </a:p>
        </p:txBody>
      </p:sp>
    </p:spTree>
    <p:extLst>
      <p:ext uri="{BB962C8B-B14F-4D97-AF65-F5344CB8AC3E}">
        <p14:creationId xmlns:p14="http://schemas.microsoft.com/office/powerpoint/2010/main" val="1669267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364432-F258-4FFF-BC33-3E2209CE3057}"/>
              </a:ext>
            </a:extLst>
          </p:cNvPr>
          <p:cNvSpPr>
            <a:spLocks noGrp="1"/>
          </p:cNvSpPr>
          <p:nvPr>
            <p:ph type="dt" sz="half" idx="10"/>
          </p:nvPr>
        </p:nvSpPr>
        <p:spPr/>
        <p:txBody>
          <a:bodyPr/>
          <a:lstStyle/>
          <a:p>
            <a:fld id="{FF99E33A-6788-43C0-8278-3018D9DCEB0F}" type="datetimeFigureOut">
              <a:rPr lang="en-US" smtClean="0"/>
              <a:t>04-May-22</a:t>
            </a:fld>
            <a:endParaRPr lang="en-US"/>
          </a:p>
        </p:txBody>
      </p:sp>
      <p:sp>
        <p:nvSpPr>
          <p:cNvPr id="3" name="Footer Placeholder 2">
            <a:extLst>
              <a:ext uri="{FF2B5EF4-FFF2-40B4-BE49-F238E27FC236}">
                <a16:creationId xmlns:a16="http://schemas.microsoft.com/office/drawing/2014/main" id="{FE697DB2-6F38-497F-952E-C3059C0172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F29406-8326-442D-9B08-8575828DC09F}"/>
              </a:ext>
            </a:extLst>
          </p:cNvPr>
          <p:cNvSpPr>
            <a:spLocks noGrp="1"/>
          </p:cNvSpPr>
          <p:nvPr>
            <p:ph type="sldNum" sz="quarter" idx="12"/>
          </p:nvPr>
        </p:nvSpPr>
        <p:spPr/>
        <p:txBody>
          <a:bodyPr/>
          <a:lstStyle/>
          <a:p>
            <a:fld id="{86218941-E5BF-43E2-8A7B-CE80514AD213}" type="slidenum">
              <a:rPr lang="en-US" smtClean="0"/>
              <a:t>‹#›</a:t>
            </a:fld>
            <a:endParaRPr lang="en-US"/>
          </a:p>
        </p:txBody>
      </p:sp>
    </p:spTree>
    <p:extLst>
      <p:ext uri="{BB962C8B-B14F-4D97-AF65-F5344CB8AC3E}">
        <p14:creationId xmlns:p14="http://schemas.microsoft.com/office/powerpoint/2010/main" val="307860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AD5B-1C1C-4D3B-B46A-40EAEBC16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A3F98A-AE9B-45F8-998A-B09917FE1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0717FE-D76A-499A-9982-855C01D0F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21CF61-6B7E-4AC3-95BF-392DF3AC981D}"/>
              </a:ext>
            </a:extLst>
          </p:cNvPr>
          <p:cNvSpPr>
            <a:spLocks noGrp="1"/>
          </p:cNvSpPr>
          <p:nvPr>
            <p:ph type="dt" sz="half" idx="10"/>
          </p:nvPr>
        </p:nvSpPr>
        <p:spPr/>
        <p:txBody>
          <a:bodyPr/>
          <a:lstStyle/>
          <a:p>
            <a:fld id="{FF99E33A-6788-43C0-8278-3018D9DCEB0F}" type="datetimeFigureOut">
              <a:rPr lang="en-US" smtClean="0"/>
              <a:t>04-May-22</a:t>
            </a:fld>
            <a:endParaRPr lang="en-US"/>
          </a:p>
        </p:txBody>
      </p:sp>
      <p:sp>
        <p:nvSpPr>
          <p:cNvPr id="6" name="Footer Placeholder 5">
            <a:extLst>
              <a:ext uri="{FF2B5EF4-FFF2-40B4-BE49-F238E27FC236}">
                <a16:creationId xmlns:a16="http://schemas.microsoft.com/office/drawing/2014/main" id="{5EA6812A-FB1E-4570-A705-63175C0A11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EFCD3B-7038-4041-B877-153CC1FA36B7}"/>
              </a:ext>
            </a:extLst>
          </p:cNvPr>
          <p:cNvSpPr>
            <a:spLocks noGrp="1"/>
          </p:cNvSpPr>
          <p:nvPr>
            <p:ph type="sldNum" sz="quarter" idx="12"/>
          </p:nvPr>
        </p:nvSpPr>
        <p:spPr/>
        <p:txBody>
          <a:bodyPr/>
          <a:lstStyle/>
          <a:p>
            <a:fld id="{86218941-E5BF-43E2-8A7B-CE80514AD213}" type="slidenum">
              <a:rPr lang="en-US" smtClean="0"/>
              <a:t>‹#›</a:t>
            </a:fld>
            <a:endParaRPr lang="en-US"/>
          </a:p>
        </p:txBody>
      </p:sp>
    </p:spTree>
    <p:extLst>
      <p:ext uri="{BB962C8B-B14F-4D97-AF65-F5344CB8AC3E}">
        <p14:creationId xmlns:p14="http://schemas.microsoft.com/office/powerpoint/2010/main" val="116928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CDB5-06E3-4C9C-B6F1-785A9B98AC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903CF0-3EEF-4039-860E-D015A06F57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187EF4-4F82-4C1B-8259-26717CE1D3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55488-D12B-4A20-AB79-6C03D5BE1D00}"/>
              </a:ext>
            </a:extLst>
          </p:cNvPr>
          <p:cNvSpPr>
            <a:spLocks noGrp="1"/>
          </p:cNvSpPr>
          <p:nvPr>
            <p:ph type="dt" sz="half" idx="10"/>
          </p:nvPr>
        </p:nvSpPr>
        <p:spPr/>
        <p:txBody>
          <a:bodyPr/>
          <a:lstStyle/>
          <a:p>
            <a:fld id="{FF99E33A-6788-43C0-8278-3018D9DCEB0F}" type="datetimeFigureOut">
              <a:rPr lang="en-US" smtClean="0"/>
              <a:t>04-May-22</a:t>
            </a:fld>
            <a:endParaRPr lang="en-US"/>
          </a:p>
        </p:txBody>
      </p:sp>
      <p:sp>
        <p:nvSpPr>
          <p:cNvPr id="6" name="Footer Placeholder 5">
            <a:extLst>
              <a:ext uri="{FF2B5EF4-FFF2-40B4-BE49-F238E27FC236}">
                <a16:creationId xmlns:a16="http://schemas.microsoft.com/office/drawing/2014/main" id="{5FFB2CB0-E8BF-403B-ADA2-C1214DF66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DAA98-9E20-4482-AA3A-36531DE23DCE}"/>
              </a:ext>
            </a:extLst>
          </p:cNvPr>
          <p:cNvSpPr>
            <a:spLocks noGrp="1"/>
          </p:cNvSpPr>
          <p:nvPr>
            <p:ph type="sldNum" sz="quarter" idx="12"/>
          </p:nvPr>
        </p:nvSpPr>
        <p:spPr/>
        <p:txBody>
          <a:bodyPr/>
          <a:lstStyle/>
          <a:p>
            <a:fld id="{86218941-E5BF-43E2-8A7B-CE80514AD213}" type="slidenum">
              <a:rPr lang="en-US" smtClean="0"/>
              <a:t>‹#›</a:t>
            </a:fld>
            <a:endParaRPr lang="en-US"/>
          </a:p>
        </p:txBody>
      </p:sp>
    </p:spTree>
    <p:extLst>
      <p:ext uri="{BB962C8B-B14F-4D97-AF65-F5344CB8AC3E}">
        <p14:creationId xmlns:p14="http://schemas.microsoft.com/office/powerpoint/2010/main" val="116313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514B7-554C-48E1-A057-1FABEC8F40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305DCA-BFED-44E9-B80F-EB7C50B85E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E94390-552C-4EC9-AA65-0A050F06A2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9E33A-6788-43C0-8278-3018D9DCEB0F}" type="datetimeFigureOut">
              <a:rPr lang="en-US" smtClean="0"/>
              <a:t>04-May-22</a:t>
            </a:fld>
            <a:endParaRPr lang="en-US"/>
          </a:p>
        </p:txBody>
      </p:sp>
      <p:sp>
        <p:nvSpPr>
          <p:cNvPr id="5" name="Footer Placeholder 4">
            <a:extLst>
              <a:ext uri="{FF2B5EF4-FFF2-40B4-BE49-F238E27FC236}">
                <a16:creationId xmlns:a16="http://schemas.microsoft.com/office/drawing/2014/main" id="{E65C8676-9449-42C5-9A58-6DDD90515B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15BE03-8710-4A3A-A9D1-2E429C3DC6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18941-E5BF-43E2-8A7B-CE80514AD213}" type="slidenum">
              <a:rPr lang="en-US" smtClean="0"/>
              <a:t>‹#›</a:t>
            </a:fld>
            <a:endParaRPr lang="en-US"/>
          </a:p>
        </p:txBody>
      </p:sp>
    </p:spTree>
    <p:extLst>
      <p:ext uri="{BB962C8B-B14F-4D97-AF65-F5344CB8AC3E}">
        <p14:creationId xmlns:p14="http://schemas.microsoft.com/office/powerpoint/2010/main" val="1112858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4.xml"/><Relationship Id="rId1" Type="http://schemas.openxmlformats.org/officeDocument/2006/relationships/slideLayout" Target="../slideLayouts/slideLayout6.xml"/><Relationship Id="rId5" Type="http://schemas.openxmlformats.org/officeDocument/2006/relationships/image" Target="../media/image130.png"/><Relationship Id="rId4" Type="http://schemas.openxmlformats.org/officeDocument/2006/relationships/image" Target="../media/image129.png"/></Relationships>
</file>

<file path=ppt/slides/_rels/slide1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5.xml"/><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1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1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33" y="1"/>
            <a:ext cx="9070120" cy="780142"/>
          </a:xfrm>
        </p:spPr>
        <p:txBody>
          <a:bodyPr/>
          <a:lstStyle/>
          <a:p>
            <a:r>
              <a:rPr lang="en-US" smtClean="0"/>
              <a:t>Giữa kì Y16 đợt 1</a:t>
            </a:r>
            <a:endParaRPr lang="en-US"/>
          </a:p>
        </p:txBody>
      </p:sp>
      <p:pic>
        <p:nvPicPr>
          <p:cNvPr id="3" name="Picture 2"/>
          <p:cNvPicPr>
            <a:picLocks noChangeAspect="1"/>
          </p:cNvPicPr>
          <p:nvPr/>
        </p:nvPicPr>
        <p:blipFill>
          <a:blip r:embed="rId2"/>
          <a:stretch>
            <a:fillRect/>
          </a:stretch>
        </p:blipFill>
        <p:spPr>
          <a:xfrm>
            <a:off x="507831" y="581798"/>
            <a:ext cx="8899908" cy="2313152"/>
          </a:xfrm>
          <a:prstGeom prst="rect">
            <a:avLst/>
          </a:prstGeom>
        </p:spPr>
      </p:pic>
      <p:pic>
        <p:nvPicPr>
          <p:cNvPr id="4" name="Picture 3"/>
          <p:cNvPicPr>
            <a:picLocks noChangeAspect="1"/>
          </p:cNvPicPr>
          <p:nvPr/>
        </p:nvPicPr>
        <p:blipFill>
          <a:blip r:embed="rId3"/>
          <a:stretch>
            <a:fillRect/>
          </a:stretch>
        </p:blipFill>
        <p:spPr>
          <a:xfrm>
            <a:off x="507831" y="2854304"/>
            <a:ext cx="6109944" cy="1385077"/>
          </a:xfrm>
          <a:prstGeom prst="rect">
            <a:avLst/>
          </a:prstGeom>
        </p:spPr>
      </p:pic>
      <p:pic>
        <p:nvPicPr>
          <p:cNvPr id="5" name="Picture 4"/>
          <p:cNvPicPr>
            <a:picLocks noChangeAspect="1"/>
          </p:cNvPicPr>
          <p:nvPr/>
        </p:nvPicPr>
        <p:blipFill>
          <a:blip r:embed="rId4"/>
          <a:stretch>
            <a:fillRect/>
          </a:stretch>
        </p:blipFill>
        <p:spPr>
          <a:xfrm>
            <a:off x="507831" y="4181810"/>
            <a:ext cx="7566785" cy="1537214"/>
          </a:xfrm>
          <a:prstGeom prst="rect">
            <a:avLst/>
          </a:prstGeom>
        </p:spPr>
      </p:pic>
      <p:pic>
        <p:nvPicPr>
          <p:cNvPr id="7" name="Picture 6"/>
          <p:cNvPicPr>
            <a:picLocks noChangeAspect="1"/>
          </p:cNvPicPr>
          <p:nvPr/>
        </p:nvPicPr>
        <p:blipFill rotWithShape="1">
          <a:blip r:embed="rId5"/>
          <a:srcRect l="1501" b="12693"/>
          <a:stretch/>
        </p:blipFill>
        <p:spPr>
          <a:xfrm>
            <a:off x="542440" y="5678654"/>
            <a:ext cx="7354753" cy="1078608"/>
          </a:xfrm>
          <a:prstGeom prst="rect">
            <a:avLst/>
          </a:prstGeom>
        </p:spPr>
      </p:pic>
    </p:spTree>
    <p:extLst>
      <p:ext uri="{BB962C8B-B14F-4D97-AF65-F5344CB8AC3E}">
        <p14:creationId xmlns:p14="http://schemas.microsoft.com/office/powerpoint/2010/main" val="347285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6" name="Picture 5">
            <a:extLst>
              <a:ext uri="{FF2B5EF4-FFF2-40B4-BE49-F238E27FC236}">
                <a16:creationId xmlns:a16="http://schemas.microsoft.com/office/drawing/2014/main" id="{F68209B2-6E08-4550-BC55-4AD3757CF447}"/>
              </a:ext>
            </a:extLst>
          </p:cNvPr>
          <p:cNvPicPr>
            <a:picLocks noChangeAspect="1"/>
          </p:cNvPicPr>
          <p:nvPr/>
        </p:nvPicPr>
        <p:blipFill>
          <a:blip r:embed="rId3"/>
          <a:stretch>
            <a:fillRect/>
          </a:stretch>
        </p:blipFill>
        <p:spPr>
          <a:xfrm>
            <a:off x="0" y="0"/>
            <a:ext cx="12192000" cy="3657600"/>
          </a:xfrm>
          <a:prstGeom prst="rect">
            <a:avLst/>
          </a:prstGeom>
        </p:spPr>
      </p:pic>
    </p:spTree>
    <p:extLst>
      <p:ext uri="{BB962C8B-B14F-4D97-AF65-F5344CB8AC3E}">
        <p14:creationId xmlns:p14="http://schemas.microsoft.com/office/powerpoint/2010/main" val="3057319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A353AC33-57F3-40A4-B200-1A13796A84A0}"/>
              </a:ext>
            </a:extLst>
          </p:cNvPr>
          <p:cNvPicPr>
            <a:picLocks noChangeAspect="1"/>
          </p:cNvPicPr>
          <p:nvPr/>
        </p:nvPicPr>
        <p:blipFill>
          <a:blip r:embed="rId3"/>
          <a:stretch>
            <a:fillRect/>
          </a:stretch>
        </p:blipFill>
        <p:spPr>
          <a:xfrm>
            <a:off x="0" y="-1"/>
            <a:ext cx="12192000" cy="2055628"/>
          </a:xfrm>
          <a:prstGeom prst="rect">
            <a:avLst/>
          </a:prstGeom>
        </p:spPr>
      </p:pic>
    </p:spTree>
    <p:extLst>
      <p:ext uri="{BB962C8B-B14F-4D97-AF65-F5344CB8AC3E}">
        <p14:creationId xmlns:p14="http://schemas.microsoft.com/office/powerpoint/2010/main" val="17567557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4A301202-DD6C-4266-84CF-453185D3A2F7}"/>
              </a:ext>
            </a:extLst>
          </p:cNvPr>
          <p:cNvPicPr>
            <a:picLocks noChangeAspect="1"/>
          </p:cNvPicPr>
          <p:nvPr/>
        </p:nvPicPr>
        <p:blipFill>
          <a:blip r:embed="rId3"/>
          <a:stretch>
            <a:fillRect/>
          </a:stretch>
        </p:blipFill>
        <p:spPr>
          <a:xfrm>
            <a:off x="0" y="65314"/>
            <a:ext cx="12066814" cy="2107126"/>
          </a:xfrm>
          <a:prstGeom prst="rect">
            <a:avLst/>
          </a:prstGeom>
        </p:spPr>
      </p:pic>
    </p:spTree>
    <p:extLst>
      <p:ext uri="{BB962C8B-B14F-4D97-AF65-F5344CB8AC3E}">
        <p14:creationId xmlns:p14="http://schemas.microsoft.com/office/powerpoint/2010/main" val="3224014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0"/>
            <a:ext cx="12192000" cy="1788161"/>
          </a:xfrm>
        </p:spPr>
        <p:txBody>
          <a:bodyPr>
            <a:normAutofit/>
          </a:bodyPr>
          <a:lstStyle/>
          <a:p>
            <a:r>
              <a:rPr lang="en-US" sz="3600" b="1" dirty="0">
                <a:solidFill>
                  <a:srgbClr val="FF0000"/>
                </a:solidFill>
                <a:highlight>
                  <a:srgbClr val="FFFF00"/>
                </a:highlight>
              </a:rPr>
              <a:t>HKIIY15</a:t>
            </a:r>
          </a:p>
        </p:txBody>
      </p:sp>
    </p:spTree>
    <p:extLst>
      <p:ext uri="{BB962C8B-B14F-4D97-AF65-F5344CB8AC3E}">
        <p14:creationId xmlns:p14="http://schemas.microsoft.com/office/powerpoint/2010/main" val="10357570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2349D3C2-B988-4015-A82A-8C17C753A8C5}"/>
              </a:ext>
            </a:extLst>
          </p:cNvPr>
          <p:cNvPicPr>
            <a:picLocks noChangeAspect="1"/>
          </p:cNvPicPr>
          <p:nvPr/>
        </p:nvPicPr>
        <p:blipFill>
          <a:blip r:embed="rId3"/>
          <a:stretch>
            <a:fillRect/>
          </a:stretch>
        </p:blipFill>
        <p:spPr>
          <a:xfrm>
            <a:off x="0" y="-1"/>
            <a:ext cx="12192000" cy="1975487"/>
          </a:xfrm>
          <a:prstGeom prst="rect">
            <a:avLst/>
          </a:prstGeom>
        </p:spPr>
      </p:pic>
    </p:spTree>
    <p:extLst>
      <p:ext uri="{BB962C8B-B14F-4D97-AF65-F5344CB8AC3E}">
        <p14:creationId xmlns:p14="http://schemas.microsoft.com/office/powerpoint/2010/main" val="2202442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8" name="Picture 7">
            <a:extLst>
              <a:ext uri="{FF2B5EF4-FFF2-40B4-BE49-F238E27FC236}">
                <a16:creationId xmlns:a16="http://schemas.microsoft.com/office/drawing/2014/main" id="{D61D4D39-7394-401F-A722-99041A0F36FA}"/>
              </a:ext>
            </a:extLst>
          </p:cNvPr>
          <p:cNvPicPr>
            <a:picLocks noChangeAspect="1"/>
          </p:cNvPicPr>
          <p:nvPr/>
        </p:nvPicPr>
        <p:blipFill>
          <a:blip r:embed="rId3"/>
          <a:stretch>
            <a:fillRect/>
          </a:stretch>
        </p:blipFill>
        <p:spPr>
          <a:xfrm>
            <a:off x="0" y="-1"/>
            <a:ext cx="12192000" cy="1720525"/>
          </a:xfrm>
          <a:prstGeom prst="rect">
            <a:avLst/>
          </a:prstGeom>
        </p:spPr>
      </p:pic>
    </p:spTree>
    <p:extLst>
      <p:ext uri="{BB962C8B-B14F-4D97-AF65-F5344CB8AC3E}">
        <p14:creationId xmlns:p14="http://schemas.microsoft.com/office/powerpoint/2010/main" val="12046910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EB8E1E18-0EA5-42D8-AD3C-15298954835E}"/>
              </a:ext>
            </a:extLst>
          </p:cNvPr>
          <p:cNvPicPr>
            <a:picLocks noChangeAspect="1"/>
          </p:cNvPicPr>
          <p:nvPr/>
        </p:nvPicPr>
        <p:blipFill>
          <a:blip r:embed="rId3"/>
          <a:stretch>
            <a:fillRect/>
          </a:stretch>
        </p:blipFill>
        <p:spPr>
          <a:xfrm>
            <a:off x="0" y="0"/>
            <a:ext cx="12192000" cy="5276245"/>
          </a:xfrm>
          <a:prstGeom prst="rect">
            <a:avLst/>
          </a:prstGeom>
        </p:spPr>
      </p:pic>
    </p:spTree>
    <p:extLst>
      <p:ext uri="{BB962C8B-B14F-4D97-AF65-F5344CB8AC3E}">
        <p14:creationId xmlns:p14="http://schemas.microsoft.com/office/powerpoint/2010/main" val="16249883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16BF3440-3B5D-4543-9D9D-4E8AE211DE59}"/>
              </a:ext>
            </a:extLst>
          </p:cNvPr>
          <p:cNvPicPr>
            <a:picLocks noChangeAspect="1"/>
          </p:cNvPicPr>
          <p:nvPr/>
        </p:nvPicPr>
        <p:blipFill>
          <a:blip r:embed="rId3"/>
          <a:stretch>
            <a:fillRect/>
          </a:stretch>
        </p:blipFill>
        <p:spPr>
          <a:xfrm>
            <a:off x="0" y="48986"/>
            <a:ext cx="12190559" cy="2073728"/>
          </a:xfrm>
          <a:prstGeom prst="rect">
            <a:avLst/>
          </a:prstGeom>
        </p:spPr>
      </p:pic>
    </p:spTree>
    <p:extLst>
      <p:ext uri="{BB962C8B-B14F-4D97-AF65-F5344CB8AC3E}">
        <p14:creationId xmlns:p14="http://schemas.microsoft.com/office/powerpoint/2010/main" val="3568426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3200" b="1" dirty="0" err="1">
                <a:solidFill>
                  <a:srgbClr val="FF0000"/>
                </a:solidFill>
                <a:highlight>
                  <a:srgbClr val="FFFF00"/>
                </a:highlight>
              </a:rPr>
              <a:t>Đề</a:t>
            </a:r>
            <a:r>
              <a:rPr lang="en-US" sz="3200" b="1" dirty="0">
                <a:solidFill>
                  <a:srgbClr val="FF0000"/>
                </a:solidFill>
                <a:highlight>
                  <a:srgbClr val="FFFF00"/>
                </a:highlight>
              </a:rPr>
              <a:t> </a:t>
            </a:r>
            <a:r>
              <a:rPr lang="en-US" sz="3200" b="1" dirty="0" err="1">
                <a:solidFill>
                  <a:srgbClr val="FF0000"/>
                </a:solidFill>
                <a:highlight>
                  <a:srgbClr val="FFFF00"/>
                </a:highlight>
              </a:rPr>
              <a:t>thi</a:t>
            </a:r>
            <a:r>
              <a:rPr lang="en-US" sz="3200" b="1" dirty="0">
                <a:solidFill>
                  <a:srgbClr val="FF0000"/>
                </a:solidFill>
                <a:highlight>
                  <a:srgbClr val="FFFF00"/>
                </a:highlight>
              </a:rPr>
              <a:t> </a:t>
            </a:r>
            <a:r>
              <a:rPr lang="en-US" sz="3200" b="1" dirty="0" err="1">
                <a:solidFill>
                  <a:srgbClr val="FF0000"/>
                </a:solidFill>
                <a:highlight>
                  <a:srgbClr val="FFFF00"/>
                </a:highlight>
              </a:rPr>
              <a:t>lại</a:t>
            </a:r>
            <a:r>
              <a:rPr lang="en-US" sz="3200" b="1" dirty="0">
                <a:solidFill>
                  <a:srgbClr val="FF0000"/>
                </a:solidFill>
                <a:highlight>
                  <a:srgbClr val="FFFF00"/>
                </a:highlight>
              </a:rPr>
              <a:t> Y15</a:t>
            </a:r>
          </a:p>
        </p:txBody>
      </p:sp>
      <p:pic>
        <p:nvPicPr>
          <p:cNvPr id="4" name="Picture 3">
            <a:extLst>
              <a:ext uri="{FF2B5EF4-FFF2-40B4-BE49-F238E27FC236}">
                <a16:creationId xmlns:a16="http://schemas.microsoft.com/office/drawing/2014/main" id="{6E21C96A-7F3C-4C05-B648-1ED57E050874}"/>
              </a:ext>
            </a:extLst>
          </p:cNvPr>
          <p:cNvPicPr>
            <a:picLocks noChangeAspect="1"/>
          </p:cNvPicPr>
          <p:nvPr/>
        </p:nvPicPr>
        <p:blipFill>
          <a:blip r:embed="rId3"/>
          <a:stretch>
            <a:fillRect/>
          </a:stretch>
        </p:blipFill>
        <p:spPr>
          <a:xfrm>
            <a:off x="0" y="-1"/>
            <a:ext cx="8028264" cy="4054679"/>
          </a:xfrm>
          <a:prstGeom prst="rect">
            <a:avLst/>
          </a:prstGeom>
        </p:spPr>
      </p:pic>
    </p:spTree>
    <p:extLst>
      <p:ext uri="{BB962C8B-B14F-4D97-AF65-F5344CB8AC3E}">
        <p14:creationId xmlns:p14="http://schemas.microsoft.com/office/powerpoint/2010/main" val="36143274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1BB1EC00-BC54-4A07-9801-C38439AE640E}"/>
              </a:ext>
            </a:extLst>
          </p:cNvPr>
          <p:cNvPicPr>
            <a:picLocks noChangeAspect="1"/>
          </p:cNvPicPr>
          <p:nvPr/>
        </p:nvPicPr>
        <p:blipFill>
          <a:blip r:embed="rId3"/>
          <a:stretch>
            <a:fillRect/>
          </a:stretch>
        </p:blipFill>
        <p:spPr>
          <a:xfrm>
            <a:off x="0" y="0"/>
            <a:ext cx="7611537" cy="2772162"/>
          </a:xfrm>
          <a:prstGeom prst="rect">
            <a:avLst/>
          </a:prstGeom>
        </p:spPr>
      </p:pic>
    </p:spTree>
    <p:extLst>
      <p:ext uri="{BB962C8B-B14F-4D97-AF65-F5344CB8AC3E}">
        <p14:creationId xmlns:p14="http://schemas.microsoft.com/office/powerpoint/2010/main" val="28427929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16EC64C7-9416-4AFC-9569-8E369D1BF0C4}"/>
              </a:ext>
            </a:extLst>
          </p:cNvPr>
          <p:cNvPicPr>
            <a:picLocks noChangeAspect="1"/>
          </p:cNvPicPr>
          <p:nvPr/>
        </p:nvPicPr>
        <p:blipFill>
          <a:blip r:embed="rId3"/>
          <a:stretch>
            <a:fillRect/>
          </a:stretch>
        </p:blipFill>
        <p:spPr>
          <a:xfrm>
            <a:off x="132199" y="113665"/>
            <a:ext cx="7716327" cy="2838846"/>
          </a:xfrm>
          <a:prstGeom prst="rect">
            <a:avLst/>
          </a:prstGeom>
        </p:spPr>
      </p:pic>
    </p:spTree>
    <p:extLst>
      <p:ext uri="{BB962C8B-B14F-4D97-AF65-F5344CB8AC3E}">
        <p14:creationId xmlns:p14="http://schemas.microsoft.com/office/powerpoint/2010/main" val="29410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1705BE18-19F7-498B-91C9-F0059AB861C8}"/>
              </a:ext>
            </a:extLst>
          </p:cNvPr>
          <p:cNvPicPr>
            <a:picLocks noChangeAspect="1"/>
          </p:cNvPicPr>
          <p:nvPr/>
        </p:nvPicPr>
        <p:blipFill>
          <a:blip r:embed="rId3"/>
          <a:stretch>
            <a:fillRect/>
          </a:stretch>
        </p:blipFill>
        <p:spPr>
          <a:xfrm>
            <a:off x="0" y="0"/>
            <a:ext cx="12192000" cy="3037114"/>
          </a:xfrm>
          <a:prstGeom prst="rect">
            <a:avLst/>
          </a:prstGeom>
        </p:spPr>
      </p:pic>
      <p:pic>
        <p:nvPicPr>
          <p:cNvPr id="2050" name="Picture 2">
            <a:extLst>
              <a:ext uri="{FF2B5EF4-FFF2-40B4-BE49-F238E27FC236}">
                <a16:creationId xmlns:a16="http://schemas.microsoft.com/office/drawing/2014/main" id="{BCF42F55-862B-4C05-9CCC-D7B7F886D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47457"/>
            <a:ext cx="6676695" cy="34447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2E15927-83B9-4972-A330-9FDCDEBE4D17}"/>
              </a:ext>
            </a:extLst>
          </p:cNvPr>
          <p:cNvPicPr>
            <a:picLocks noChangeAspect="1"/>
          </p:cNvPicPr>
          <p:nvPr/>
        </p:nvPicPr>
        <p:blipFill>
          <a:blip r:embed="rId5"/>
          <a:stretch>
            <a:fillRect/>
          </a:stretch>
        </p:blipFill>
        <p:spPr>
          <a:xfrm>
            <a:off x="3451553" y="3028455"/>
            <a:ext cx="7278116" cy="1886213"/>
          </a:xfrm>
          <a:prstGeom prst="rect">
            <a:avLst/>
          </a:prstGeom>
        </p:spPr>
      </p:pic>
    </p:spTree>
    <p:extLst>
      <p:ext uri="{BB962C8B-B14F-4D97-AF65-F5344CB8AC3E}">
        <p14:creationId xmlns:p14="http://schemas.microsoft.com/office/powerpoint/2010/main" val="41618589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3353563F-977F-4457-8C9E-6E832FE6C7AC}"/>
              </a:ext>
            </a:extLst>
          </p:cNvPr>
          <p:cNvPicPr>
            <a:picLocks noChangeAspect="1"/>
          </p:cNvPicPr>
          <p:nvPr/>
        </p:nvPicPr>
        <p:blipFill>
          <a:blip r:embed="rId3"/>
          <a:stretch>
            <a:fillRect/>
          </a:stretch>
        </p:blipFill>
        <p:spPr>
          <a:xfrm>
            <a:off x="0" y="20885"/>
            <a:ext cx="7392432" cy="5048955"/>
          </a:xfrm>
          <a:prstGeom prst="rect">
            <a:avLst/>
          </a:prstGeom>
        </p:spPr>
      </p:pic>
      <p:pic>
        <p:nvPicPr>
          <p:cNvPr id="6" name="Picture 5">
            <a:extLst>
              <a:ext uri="{FF2B5EF4-FFF2-40B4-BE49-F238E27FC236}">
                <a16:creationId xmlns:a16="http://schemas.microsoft.com/office/drawing/2014/main" id="{FCA48E4A-03FB-4BB5-BBEF-39153906F7DE}"/>
              </a:ext>
            </a:extLst>
          </p:cNvPr>
          <p:cNvPicPr>
            <a:picLocks noChangeAspect="1"/>
          </p:cNvPicPr>
          <p:nvPr/>
        </p:nvPicPr>
        <p:blipFill>
          <a:blip r:embed="rId4"/>
          <a:stretch>
            <a:fillRect/>
          </a:stretch>
        </p:blipFill>
        <p:spPr>
          <a:xfrm>
            <a:off x="7264103" y="331423"/>
            <a:ext cx="4821505" cy="2814449"/>
          </a:xfrm>
          <a:prstGeom prst="rect">
            <a:avLst/>
          </a:prstGeom>
        </p:spPr>
      </p:pic>
    </p:spTree>
    <p:extLst>
      <p:ext uri="{BB962C8B-B14F-4D97-AF65-F5344CB8AC3E}">
        <p14:creationId xmlns:p14="http://schemas.microsoft.com/office/powerpoint/2010/main" val="7868738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AE9156FA-E170-4531-B57A-E62FB439DACC}"/>
              </a:ext>
            </a:extLst>
          </p:cNvPr>
          <p:cNvPicPr>
            <a:picLocks noChangeAspect="1"/>
          </p:cNvPicPr>
          <p:nvPr/>
        </p:nvPicPr>
        <p:blipFill>
          <a:blip r:embed="rId3"/>
          <a:stretch>
            <a:fillRect/>
          </a:stretch>
        </p:blipFill>
        <p:spPr>
          <a:xfrm>
            <a:off x="0" y="0"/>
            <a:ext cx="7602011" cy="2791215"/>
          </a:xfrm>
          <a:prstGeom prst="rect">
            <a:avLst/>
          </a:prstGeom>
        </p:spPr>
      </p:pic>
    </p:spTree>
    <p:extLst>
      <p:ext uri="{BB962C8B-B14F-4D97-AF65-F5344CB8AC3E}">
        <p14:creationId xmlns:p14="http://schemas.microsoft.com/office/powerpoint/2010/main" val="402997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D8F19E1-BE61-4C63-AEBD-95483C742F6C}"/>
              </a:ext>
            </a:extLst>
          </p:cNvPr>
          <p:cNvPicPr>
            <a:picLocks noChangeAspect="1"/>
          </p:cNvPicPr>
          <p:nvPr/>
        </p:nvPicPr>
        <p:blipFill>
          <a:blip r:embed="rId3"/>
          <a:stretch>
            <a:fillRect/>
          </a:stretch>
        </p:blipFill>
        <p:spPr>
          <a:xfrm>
            <a:off x="0" y="23070"/>
            <a:ext cx="7744906" cy="3877216"/>
          </a:xfrm>
          <a:prstGeom prst="rect">
            <a:avLst/>
          </a:prstGeom>
        </p:spPr>
      </p:pic>
    </p:spTree>
    <p:extLst>
      <p:ext uri="{BB962C8B-B14F-4D97-AF65-F5344CB8AC3E}">
        <p14:creationId xmlns:p14="http://schemas.microsoft.com/office/powerpoint/2010/main" val="24346975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54AF1B11-C90E-4771-A081-6317F8F67F8C}"/>
              </a:ext>
            </a:extLst>
          </p:cNvPr>
          <p:cNvPicPr>
            <a:picLocks noChangeAspect="1"/>
          </p:cNvPicPr>
          <p:nvPr/>
        </p:nvPicPr>
        <p:blipFill>
          <a:blip r:embed="rId3"/>
          <a:stretch>
            <a:fillRect/>
          </a:stretch>
        </p:blipFill>
        <p:spPr>
          <a:xfrm>
            <a:off x="0" y="0"/>
            <a:ext cx="7602011" cy="3200847"/>
          </a:xfrm>
          <a:prstGeom prst="rect">
            <a:avLst/>
          </a:prstGeom>
        </p:spPr>
      </p:pic>
    </p:spTree>
    <p:extLst>
      <p:ext uri="{BB962C8B-B14F-4D97-AF65-F5344CB8AC3E}">
        <p14:creationId xmlns:p14="http://schemas.microsoft.com/office/powerpoint/2010/main" val="5456029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2800" b="1" dirty="0">
                <a:solidFill>
                  <a:srgbClr val="FF0000"/>
                </a:solidFill>
                <a:highlight>
                  <a:srgbClr val="FFFF00"/>
                </a:highlight>
              </a:rPr>
              <a:t>HKIY14</a:t>
            </a:r>
          </a:p>
        </p:txBody>
      </p:sp>
      <p:sp>
        <p:nvSpPr>
          <p:cNvPr id="4" name="TextBox 3">
            <a:extLst>
              <a:ext uri="{FF2B5EF4-FFF2-40B4-BE49-F238E27FC236}">
                <a16:creationId xmlns:a16="http://schemas.microsoft.com/office/drawing/2014/main" id="{6919184F-C5DF-4111-AADE-B50C58C2766C}"/>
              </a:ext>
            </a:extLst>
          </p:cNvPr>
          <p:cNvSpPr txBox="1"/>
          <p:nvPr/>
        </p:nvSpPr>
        <p:spPr>
          <a:xfrm>
            <a:off x="-2796" y="0"/>
            <a:ext cx="12192000" cy="2031325"/>
          </a:xfrm>
          <a:prstGeom prst="rect">
            <a:avLst/>
          </a:prstGeom>
          <a:noFill/>
        </p:spPr>
        <p:txBody>
          <a:bodyPr wrap="square">
            <a:spAutoFit/>
          </a:bodyPr>
          <a:lstStyle/>
          <a:p>
            <a:r>
              <a:rPr lang="vi-VN" dirty="0"/>
              <a:t>Câu 2. Trong các cận lâm sàng sau đây, cận lâm sàng nào có giá trị nhất trong chẩn đoán sự xâm lấn tại chỗ của ung thư trực tràng thấp?</a:t>
            </a:r>
          </a:p>
          <a:p>
            <a:r>
              <a:rPr lang="vi-VN" dirty="0"/>
              <a:t>a.	Chụp đại tràng đối quang kép</a:t>
            </a:r>
          </a:p>
          <a:p>
            <a:r>
              <a:rPr lang="vi-VN" dirty="0"/>
              <a:t>b.	Marker ung thư CEA	</a:t>
            </a:r>
          </a:p>
          <a:p>
            <a:r>
              <a:rPr lang="vi-VN" dirty="0"/>
              <a:t>c.	Nội soi trực tràng sinh thiết</a:t>
            </a:r>
          </a:p>
          <a:p>
            <a:r>
              <a:rPr lang="vi-VN" dirty="0"/>
              <a:t>d.	Chụp cắt lớp điện toán bụng chậu</a:t>
            </a:r>
          </a:p>
          <a:p>
            <a:r>
              <a:rPr lang="vi-VN" dirty="0"/>
              <a:t>e.	Chụp cộng hưởng từ vùng chậu </a:t>
            </a:r>
          </a:p>
        </p:txBody>
      </p:sp>
    </p:spTree>
    <p:extLst>
      <p:ext uri="{BB962C8B-B14F-4D97-AF65-F5344CB8AC3E}">
        <p14:creationId xmlns:p14="http://schemas.microsoft.com/office/powerpoint/2010/main" val="30730891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8599EA8D-0A9F-4683-B356-B4CC6E508250}"/>
              </a:ext>
            </a:extLst>
          </p:cNvPr>
          <p:cNvSpPr txBox="1"/>
          <p:nvPr/>
        </p:nvSpPr>
        <p:spPr>
          <a:xfrm>
            <a:off x="0" y="0"/>
            <a:ext cx="12192000" cy="3416320"/>
          </a:xfrm>
          <a:prstGeom prst="rect">
            <a:avLst/>
          </a:prstGeom>
          <a:noFill/>
        </p:spPr>
        <p:txBody>
          <a:bodyPr wrap="square">
            <a:spAutoFit/>
          </a:bodyPr>
          <a:lstStyle/>
          <a:p>
            <a:r>
              <a:rPr lang="vi-VN" dirty="0"/>
              <a:t>Câu 25. Bệnh nhân nam, 70 tuổi, đến khám vì chướng bụng. Bệnh sử 3 ngày: khởi đầu đau quanh rốn, sau đó cảm giác đau khắp bụng, âm ỉ, tăng dần, bụng ngày càng chướng, kèm sốt 38,5℃; trung tiện được ít, không đi cầu trong 3 ngày nay. </a:t>
            </a:r>
          </a:p>
          <a:p>
            <a:r>
              <a:rPr lang="vi-VN" dirty="0"/>
              <a:t>Tiền sử: mổ khâu thủng ổ loét tá tràng cách 15 năm, tăng huyết áp điều trị thường xuyên </a:t>
            </a:r>
          </a:p>
          <a:p>
            <a:r>
              <a:rPr lang="vi-VN" dirty="0"/>
              <a:t>Khám bụng: bụng chướng vừa; mất nhu động ruột, gõ vang, ấn đau khắp bụng, nhiều nhất ½ bụng dưới. Vẻ mặt nhiễm trùng. Mạch 110 l/ph, huyết áp 100/70 mmHg.</a:t>
            </a:r>
          </a:p>
          <a:p>
            <a:r>
              <a:rPr lang="vi-VN" dirty="0"/>
              <a:t>Chẩn đoán nào phù hợp nhất trong tình huống này?</a:t>
            </a:r>
          </a:p>
          <a:p>
            <a:r>
              <a:rPr lang="vi-VN" dirty="0"/>
              <a:t>a. Tắc ruột do dính.</a:t>
            </a:r>
          </a:p>
          <a:p>
            <a:r>
              <a:rPr lang="vi-VN" dirty="0"/>
              <a:t>b. Viêm phúc mạc ruột thừa.	</a:t>
            </a:r>
          </a:p>
          <a:p>
            <a:r>
              <a:rPr lang="vi-VN" dirty="0"/>
              <a:t>c. Thủng loét tá tràng tái phát.</a:t>
            </a:r>
          </a:p>
          <a:p>
            <a:r>
              <a:rPr lang="vi-VN" dirty="0"/>
              <a:t>d. Tắc ruột do K đại tràng.</a:t>
            </a:r>
          </a:p>
          <a:p>
            <a:r>
              <a:rPr lang="vi-VN" dirty="0"/>
              <a:t>e. Viêm phúc mạc mật</a:t>
            </a:r>
          </a:p>
        </p:txBody>
      </p:sp>
    </p:spTree>
    <p:extLst>
      <p:ext uri="{BB962C8B-B14F-4D97-AF65-F5344CB8AC3E}">
        <p14:creationId xmlns:p14="http://schemas.microsoft.com/office/powerpoint/2010/main" val="4907588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166BF63E-BB88-4D62-BF9D-EC1BD4CA64CC}"/>
              </a:ext>
            </a:extLst>
          </p:cNvPr>
          <p:cNvSpPr txBox="1"/>
          <p:nvPr/>
        </p:nvSpPr>
        <p:spPr>
          <a:xfrm>
            <a:off x="-2796" y="0"/>
            <a:ext cx="12194796" cy="3693319"/>
          </a:xfrm>
          <a:prstGeom prst="rect">
            <a:avLst/>
          </a:prstGeom>
          <a:noFill/>
        </p:spPr>
        <p:txBody>
          <a:bodyPr wrap="square">
            <a:spAutoFit/>
          </a:bodyPr>
          <a:lstStyle/>
          <a:p>
            <a:r>
              <a:rPr lang="vi-VN" dirty="0"/>
              <a:t>Câu 51. Bệnh nhân nữ, 62 tuổi, nhập viện vì đi tiêu ra máu đỏ bầm 2 tháng, thỉnh thoảng đau quặn bụng quanh rốn, trung tiện được bớt đau, chán ăn, sụt cân, tiểu bình thường. </a:t>
            </a:r>
          </a:p>
          <a:p>
            <a:r>
              <a:rPr lang="vi-VN" dirty="0"/>
              <a:t>Tiền căn: tăng huyết áp và đái tháo đường, chưa từng phẫu thuật</a:t>
            </a:r>
          </a:p>
          <a:p>
            <a:r>
              <a:rPr lang="vi-VN" dirty="0"/>
              <a:t>Khám: bệnh tỉnh, sinh hiệu ổn, hạch ngoại vi không sờ chạm, bụng mềm ấn đau quanh rốn. Thăm trực tràng: không sờ thấy u, lòng trực tràng ít phân mềm, rút găng có máu bầm, cơ thắt còn tốt.</a:t>
            </a:r>
          </a:p>
          <a:p>
            <a:r>
              <a:rPr lang="vi-VN" dirty="0"/>
              <a:t>Nội soi đại tràng: u ở đại tràng góc lách chiếm gần hết lòng, ống soi không qua được</a:t>
            </a:r>
          </a:p>
          <a:p>
            <a:r>
              <a:rPr lang="vi-VN" dirty="0"/>
              <a:t>MSCT: U giai đoạn T4aN2Mx</a:t>
            </a:r>
          </a:p>
          <a:p>
            <a:r>
              <a:rPr lang="vi-VN" dirty="0"/>
              <a:t>Phương pháp điều trị nào sau đây là hợp lý ?</a:t>
            </a:r>
          </a:p>
          <a:p>
            <a:r>
              <a:rPr lang="vi-VN" dirty="0"/>
              <a:t>a. Cắt đại tràng góc lách</a:t>
            </a:r>
          </a:p>
          <a:p>
            <a:r>
              <a:rPr lang="vi-VN" dirty="0"/>
              <a:t>b. Cắt đại tràng ngang</a:t>
            </a:r>
          </a:p>
          <a:p>
            <a:r>
              <a:rPr lang="vi-VN" dirty="0"/>
              <a:t>c. Cắt đại tràng trái</a:t>
            </a:r>
          </a:p>
          <a:p>
            <a:r>
              <a:rPr lang="vi-VN" dirty="0"/>
              <a:t>d. Nối đại tràng ngang- ĐT Sigma</a:t>
            </a:r>
          </a:p>
          <a:p>
            <a:r>
              <a:rPr lang="vi-VN" dirty="0"/>
              <a:t>e. Đưa đại tràng ngang ra làm hậu môn nhân tạo</a:t>
            </a:r>
          </a:p>
        </p:txBody>
      </p:sp>
    </p:spTree>
    <p:extLst>
      <p:ext uri="{BB962C8B-B14F-4D97-AF65-F5344CB8AC3E}">
        <p14:creationId xmlns:p14="http://schemas.microsoft.com/office/powerpoint/2010/main" val="42760132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3600" b="1" dirty="0">
                <a:solidFill>
                  <a:srgbClr val="FF0000"/>
                </a:solidFill>
                <a:highlight>
                  <a:srgbClr val="FFFF00"/>
                </a:highlight>
              </a:rPr>
              <a:t>HKIIY14</a:t>
            </a:r>
          </a:p>
        </p:txBody>
      </p:sp>
      <p:sp>
        <p:nvSpPr>
          <p:cNvPr id="4" name="TextBox 3">
            <a:extLst>
              <a:ext uri="{FF2B5EF4-FFF2-40B4-BE49-F238E27FC236}">
                <a16:creationId xmlns:a16="http://schemas.microsoft.com/office/drawing/2014/main" id="{E4DD79F6-D601-485B-AD43-FA36199A41E7}"/>
              </a:ext>
            </a:extLst>
          </p:cNvPr>
          <p:cNvSpPr txBox="1"/>
          <p:nvPr/>
        </p:nvSpPr>
        <p:spPr>
          <a:xfrm>
            <a:off x="0" y="0"/>
            <a:ext cx="12192000" cy="3139321"/>
          </a:xfrm>
          <a:prstGeom prst="rect">
            <a:avLst/>
          </a:prstGeom>
          <a:noFill/>
        </p:spPr>
        <p:txBody>
          <a:bodyPr wrap="square">
            <a:spAutoFit/>
          </a:bodyPr>
          <a:lstStyle/>
          <a:p>
            <a:r>
              <a:rPr lang="vi-VN" dirty="0"/>
              <a:t>Câu 14. Bệnh nhân nữ, 62 tuổi, đến khám vì đau bụng vùng hố chậu (T). </a:t>
            </a:r>
          </a:p>
          <a:p>
            <a:r>
              <a:rPr lang="vi-VN" dirty="0"/>
              <a:t>Khoảng 1 tuần nay bệnh nhân thấy đau bụng âm ỉ liên tục vùng hố chậu (T), sốt nhẹ, ớn lạnh, đi tiêu phân vàng, ít.</a:t>
            </a:r>
          </a:p>
          <a:p>
            <a:r>
              <a:rPr lang="vi-VN" dirty="0"/>
              <a:t>Khám: Sốt 38.5 độ C, sờ được một khối ở hố chậu (T), khoảng 5x5cm, mật độ chắc, giới hạn rõ, ấn đau rõ. </a:t>
            </a:r>
          </a:p>
          <a:p>
            <a:r>
              <a:rPr lang="vi-VN" dirty="0"/>
              <a:t>Tiền căn: khỏe mạnh, không chán ăn sụt cân, chưa từng phẫu thuật. </a:t>
            </a:r>
            <a:r>
              <a:rPr lang="vi-VN" b="1" dirty="0"/>
              <a:t>Hay bị táo bón, phải uống thuốc nhuận trường thường xuyên.</a:t>
            </a:r>
          </a:p>
          <a:p>
            <a:r>
              <a:rPr lang="vi-VN" dirty="0"/>
              <a:t>Chẩn đoán nào sau đây là PHÙ HỢP NHẤT?</a:t>
            </a:r>
          </a:p>
          <a:p>
            <a:r>
              <a:rPr lang="vi-VN" dirty="0"/>
              <a:t>a. Viêm túi thừa đại tràng chậu hông biến chứng áp xe hóa</a:t>
            </a:r>
          </a:p>
          <a:p>
            <a:r>
              <a:rPr lang="vi-VN" dirty="0"/>
              <a:t>b. U đại tràng chậu hông biến chứng viêm quanh u</a:t>
            </a:r>
          </a:p>
          <a:p>
            <a:r>
              <a:rPr lang="vi-VN" dirty="0"/>
              <a:t>c. U buồng trứng (T) biến chứng viêm quanh u</a:t>
            </a:r>
          </a:p>
          <a:p>
            <a:r>
              <a:rPr lang="vi-VN" dirty="0"/>
              <a:t>d. Viêm túi thừa Meckel biến chứng áp xe hóa</a:t>
            </a:r>
          </a:p>
          <a:p>
            <a:r>
              <a:rPr lang="vi-VN" dirty="0"/>
              <a:t>e. Viêm mủ thận do sỏi niệu quản tắc nghẽn</a:t>
            </a:r>
          </a:p>
        </p:txBody>
      </p:sp>
    </p:spTree>
    <p:extLst>
      <p:ext uri="{BB962C8B-B14F-4D97-AF65-F5344CB8AC3E}">
        <p14:creationId xmlns:p14="http://schemas.microsoft.com/office/powerpoint/2010/main" val="34140465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86FE1E1F-BAE0-4F2E-939F-252389381756}"/>
              </a:ext>
            </a:extLst>
          </p:cNvPr>
          <p:cNvSpPr txBox="1"/>
          <p:nvPr/>
        </p:nvSpPr>
        <p:spPr>
          <a:xfrm>
            <a:off x="-2796" y="0"/>
            <a:ext cx="12192000" cy="2031325"/>
          </a:xfrm>
          <a:prstGeom prst="rect">
            <a:avLst/>
          </a:prstGeom>
          <a:noFill/>
        </p:spPr>
        <p:txBody>
          <a:bodyPr wrap="square">
            <a:spAutoFit/>
          </a:bodyPr>
          <a:lstStyle/>
          <a:p>
            <a:r>
              <a:rPr lang="vi-VN" dirty="0"/>
              <a:t>Câu 32. Một bệnh nhân lớn tuổi nhập viện với triệu chứng bán tắc ruột 2 ngày nay. Bác sĩ nghi ngờ bệnh nhân bị u đại tràng và chỉ định nội soi đại tràng. Cần chuẩn bị gì trước khi cho bệnh nhân đi soi?</a:t>
            </a:r>
          </a:p>
          <a:p>
            <a:r>
              <a:rPr lang="vi-VN" dirty="0"/>
              <a:t>a. Cho bệnh nhân thụt tháo  </a:t>
            </a:r>
          </a:p>
          <a:p>
            <a:r>
              <a:rPr lang="vi-VN" dirty="0"/>
              <a:t>b. Cho bệnh nhân bơm Fleet enema</a:t>
            </a:r>
          </a:p>
          <a:p>
            <a:r>
              <a:rPr lang="vi-VN" dirty="0"/>
              <a:t>c. Cho bệnh nhân uống Fleet phospho soda</a:t>
            </a:r>
          </a:p>
          <a:p>
            <a:r>
              <a:rPr lang="vi-VN" dirty="0"/>
              <a:t>d. Cho bệnh nhân uống Fortrans</a:t>
            </a:r>
          </a:p>
          <a:p>
            <a:r>
              <a:rPr lang="vi-VN" dirty="0"/>
              <a:t>e. Không cần làm gì trước soi</a:t>
            </a:r>
          </a:p>
        </p:txBody>
      </p:sp>
    </p:spTree>
    <p:extLst>
      <p:ext uri="{BB962C8B-B14F-4D97-AF65-F5344CB8AC3E}">
        <p14:creationId xmlns:p14="http://schemas.microsoft.com/office/powerpoint/2010/main" val="37172193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B0EE508F-9B0A-4EFE-9A11-84D6BABB0364}"/>
              </a:ext>
            </a:extLst>
          </p:cNvPr>
          <p:cNvSpPr txBox="1"/>
          <p:nvPr/>
        </p:nvSpPr>
        <p:spPr>
          <a:xfrm>
            <a:off x="-2796" y="0"/>
            <a:ext cx="12192000" cy="4524315"/>
          </a:xfrm>
          <a:prstGeom prst="rect">
            <a:avLst/>
          </a:prstGeom>
          <a:noFill/>
        </p:spPr>
        <p:txBody>
          <a:bodyPr wrap="square">
            <a:spAutoFit/>
          </a:bodyPr>
          <a:lstStyle/>
          <a:p>
            <a:r>
              <a:rPr lang="vi-VN" dirty="0"/>
              <a:t>Câu 41. Bệnh nhân nữ, 72t, nhập viện vì đau bụng</a:t>
            </a:r>
          </a:p>
          <a:p>
            <a:r>
              <a:rPr lang="vi-VN" dirty="0"/>
              <a:t>Bệnh sử: 3 ngày nay bệnh nhân thấy </a:t>
            </a:r>
            <a:r>
              <a:rPr lang="vi-VN" b="1" dirty="0"/>
              <a:t>đau âm ỉ vùng hạ vị và hố chậu (T), </a:t>
            </a:r>
            <a:r>
              <a:rPr lang="vi-VN" dirty="0"/>
              <a:t>không lan, ngày càng tăng dần, đến hôm nay thì đi lại cũng tăng đau. Bệnh nhân chỉ đi tiêu được ít phân vào ngày khởi phát bệnh, từ đó đến giờ chưa đi tiêu thêm, có trung tiện ít. Bệnh nhân thấy chán ăn, nhưng ăn vào không ói. Đi tiểu bình thường và không gắt buốt. Sáng nay bệnh nhân có sốt lạnh run.   </a:t>
            </a:r>
          </a:p>
          <a:p>
            <a:r>
              <a:rPr lang="vi-VN" dirty="0"/>
              <a:t>Tiền căn: đái tháo đường và tăng huyết áp điều trị thường xuyên 10 năm nay. PARA 3002, sinh thường, mãn kinh năm 45 tuổi. Chưa từng phẫu thuật gì trước đây. </a:t>
            </a:r>
          </a:p>
          <a:p>
            <a:r>
              <a:rPr lang="vi-VN" dirty="0"/>
              <a:t>Khám: Bệnh nhân tỉnh, tiếp xúc được. Thân nhiệt 39 độ C, M: 105l/p, huyết áp: 120/90 mmHg. Niêm hồng nhạt. Bụng: chướng vừa, di động ít theo nhịp thở. Gõ vang. Ấn đau nhiều và đề kháng khắp bụng. Thăm hậu môn trực tràng: bóng trực tràng trống, không u. </a:t>
            </a:r>
          </a:p>
          <a:p>
            <a:r>
              <a:rPr lang="vi-VN" dirty="0"/>
              <a:t>Chẩn đoán nào sau đây nghĩ đến nhiều nhất?</a:t>
            </a:r>
          </a:p>
          <a:p>
            <a:r>
              <a:rPr lang="vi-VN" dirty="0"/>
              <a:t>a. Thủng dạ dày do loét </a:t>
            </a:r>
          </a:p>
          <a:p>
            <a:r>
              <a:rPr lang="vi-VN" dirty="0"/>
              <a:t>b. Viêm túi thừa đại tràng biến chứng</a:t>
            </a:r>
          </a:p>
          <a:p>
            <a:r>
              <a:rPr lang="vi-VN" dirty="0"/>
              <a:t>c. Viêm phúc mạc do viêm phần phụ</a:t>
            </a:r>
          </a:p>
          <a:p>
            <a:r>
              <a:rPr lang="vi-VN" dirty="0"/>
              <a:t>d. Viêm ruột thừa hoại tử</a:t>
            </a:r>
          </a:p>
          <a:p>
            <a:r>
              <a:rPr lang="vi-VN" dirty="0"/>
              <a:t>e. Tắc ruột do u đại tràng</a:t>
            </a:r>
          </a:p>
        </p:txBody>
      </p:sp>
      <p:pic>
        <p:nvPicPr>
          <p:cNvPr id="5" name="Picture 4">
            <a:extLst>
              <a:ext uri="{FF2B5EF4-FFF2-40B4-BE49-F238E27FC236}">
                <a16:creationId xmlns:a16="http://schemas.microsoft.com/office/drawing/2014/main" id="{5B1F5F42-4A76-4FBC-BB3F-1D872B89ADB8}"/>
              </a:ext>
            </a:extLst>
          </p:cNvPr>
          <p:cNvPicPr>
            <a:picLocks noChangeAspect="1"/>
          </p:cNvPicPr>
          <p:nvPr/>
        </p:nvPicPr>
        <p:blipFill rotWithShape="1">
          <a:blip r:embed="rId3"/>
          <a:srcRect r="9429"/>
          <a:stretch/>
        </p:blipFill>
        <p:spPr>
          <a:xfrm>
            <a:off x="4715816" y="2795252"/>
            <a:ext cx="7473388" cy="4003651"/>
          </a:xfrm>
          <a:prstGeom prst="rect">
            <a:avLst/>
          </a:prstGeom>
        </p:spPr>
      </p:pic>
    </p:spTree>
    <p:extLst>
      <p:ext uri="{BB962C8B-B14F-4D97-AF65-F5344CB8AC3E}">
        <p14:creationId xmlns:p14="http://schemas.microsoft.com/office/powerpoint/2010/main" val="4098914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1CF2C684-114A-4C48-953A-7F1DBCB13E0C}"/>
              </a:ext>
            </a:extLst>
          </p:cNvPr>
          <p:cNvPicPr>
            <a:picLocks noChangeAspect="1"/>
          </p:cNvPicPr>
          <p:nvPr/>
        </p:nvPicPr>
        <p:blipFill>
          <a:blip r:embed="rId3"/>
          <a:stretch>
            <a:fillRect/>
          </a:stretch>
        </p:blipFill>
        <p:spPr>
          <a:xfrm>
            <a:off x="0" y="-1"/>
            <a:ext cx="12192000" cy="3069771"/>
          </a:xfrm>
          <a:prstGeom prst="rect">
            <a:avLst/>
          </a:prstGeom>
        </p:spPr>
      </p:pic>
    </p:spTree>
    <p:extLst>
      <p:ext uri="{BB962C8B-B14F-4D97-AF65-F5344CB8AC3E}">
        <p14:creationId xmlns:p14="http://schemas.microsoft.com/office/powerpoint/2010/main" val="27858486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E87CC138-1762-47E0-B3B7-CDA19ED86E5D}"/>
              </a:ext>
            </a:extLst>
          </p:cNvPr>
          <p:cNvSpPr txBox="1"/>
          <p:nvPr/>
        </p:nvSpPr>
        <p:spPr>
          <a:xfrm>
            <a:off x="0" y="0"/>
            <a:ext cx="12192000" cy="1754326"/>
          </a:xfrm>
          <a:prstGeom prst="rect">
            <a:avLst/>
          </a:prstGeom>
          <a:noFill/>
        </p:spPr>
        <p:txBody>
          <a:bodyPr wrap="square">
            <a:spAutoFit/>
          </a:bodyPr>
          <a:lstStyle/>
          <a:p>
            <a:r>
              <a:rPr lang="vi-VN" dirty="0"/>
              <a:t>Câu 43. Giá trị chủ yếu của CEA trong ung thư đại trực tràng là :</a:t>
            </a:r>
          </a:p>
          <a:p>
            <a:r>
              <a:rPr lang="vi-VN" dirty="0"/>
              <a:t>a.	Chẩn đoán xác định carcinoma</a:t>
            </a:r>
          </a:p>
          <a:p>
            <a:r>
              <a:rPr lang="vi-VN" dirty="0"/>
              <a:t>b.	Chẩn đoán mức độ phát tán của khối u</a:t>
            </a:r>
          </a:p>
          <a:p>
            <a:r>
              <a:rPr lang="vi-VN" dirty="0"/>
              <a:t>c.	Tiên lượng sống còn		</a:t>
            </a:r>
          </a:p>
          <a:p>
            <a:r>
              <a:rPr lang="vi-VN" dirty="0"/>
              <a:t>d.	Tiên lượng khả năng điều trị triệt để</a:t>
            </a:r>
          </a:p>
          <a:p>
            <a:r>
              <a:rPr lang="vi-VN" dirty="0"/>
              <a:t>e.	Theo dõi sau điều trị </a:t>
            </a:r>
          </a:p>
        </p:txBody>
      </p:sp>
    </p:spTree>
    <p:extLst>
      <p:ext uri="{BB962C8B-B14F-4D97-AF65-F5344CB8AC3E}">
        <p14:creationId xmlns:p14="http://schemas.microsoft.com/office/powerpoint/2010/main" val="28782457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15CD39FE-3A6C-473C-9717-BBF819D3A989}"/>
              </a:ext>
            </a:extLst>
          </p:cNvPr>
          <p:cNvSpPr txBox="1"/>
          <p:nvPr/>
        </p:nvSpPr>
        <p:spPr>
          <a:xfrm>
            <a:off x="0" y="-1"/>
            <a:ext cx="12192000" cy="2031325"/>
          </a:xfrm>
          <a:prstGeom prst="rect">
            <a:avLst/>
          </a:prstGeom>
          <a:noFill/>
        </p:spPr>
        <p:txBody>
          <a:bodyPr wrap="square">
            <a:spAutoFit/>
          </a:bodyPr>
          <a:lstStyle/>
          <a:p>
            <a:r>
              <a:rPr lang="vi-VN" dirty="0"/>
              <a:t>Câu 58. Trong các lựa chọn dưới đây, lựa chọn nào có giá trị nhất trong đánh giá mức độ xâm lấn xung quanh của ung thư trực tràng 1/3 giữa và dưới ?</a:t>
            </a:r>
          </a:p>
          <a:p>
            <a:r>
              <a:rPr lang="vi-VN" dirty="0"/>
              <a:t>a. Thăm trực tràng</a:t>
            </a:r>
          </a:p>
          <a:p>
            <a:r>
              <a:rPr lang="vi-VN" dirty="0"/>
              <a:t>b. Nội soi trực tràng</a:t>
            </a:r>
          </a:p>
          <a:p>
            <a:r>
              <a:rPr lang="vi-VN" dirty="0"/>
              <a:t>c. Siêu âm qua nội soi trực tràng</a:t>
            </a:r>
          </a:p>
          <a:p>
            <a:r>
              <a:rPr lang="vi-VN" dirty="0"/>
              <a:t>d. Chụp đại tràng cản quang</a:t>
            </a:r>
          </a:p>
          <a:p>
            <a:r>
              <a:rPr lang="vi-VN" dirty="0"/>
              <a:t>e. Chụp cắt lớp điện toán</a:t>
            </a:r>
          </a:p>
        </p:txBody>
      </p:sp>
    </p:spTree>
    <p:extLst>
      <p:ext uri="{BB962C8B-B14F-4D97-AF65-F5344CB8AC3E}">
        <p14:creationId xmlns:p14="http://schemas.microsoft.com/office/powerpoint/2010/main" val="39072300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3600" b="1" dirty="0">
                <a:solidFill>
                  <a:srgbClr val="FF0000"/>
                </a:solidFill>
                <a:highlight>
                  <a:srgbClr val="FFFF00"/>
                </a:highlight>
              </a:rPr>
              <a:t>HKIY13 </a:t>
            </a:r>
            <a:r>
              <a:rPr lang="en-US" sz="3600" b="1" dirty="0" err="1">
                <a:solidFill>
                  <a:srgbClr val="FF0000"/>
                </a:solidFill>
                <a:highlight>
                  <a:srgbClr val="FFFF00"/>
                </a:highlight>
              </a:rPr>
              <a:t>lần</a:t>
            </a:r>
            <a:r>
              <a:rPr lang="en-US" sz="3600" b="1" dirty="0">
                <a:solidFill>
                  <a:srgbClr val="FF0000"/>
                </a:solidFill>
                <a:highlight>
                  <a:srgbClr val="FFFF00"/>
                </a:highlight>
              </a:rPr>
              <a:t> 1</a:t>
            </a:r>
          </a:p>
        </p:txBody>
      </p:sp>
      <p:sp>
        <p:nvSpPr>
          <p:cNvPr id="4" name="TextBox 3">
            <a:extLst>
              <a:ext uri="{FF2B5EF4-FFF2-40B4-BE49-F238E27FC236}">
                <a16:creationId xmlns:a16="http://schemas.microsoft.com/office/drawing/2014/main" id="{FFD06C8F-4C16-4499-A51D-C378B799BFBF}"/>
              </a:ext>
            </a:extLst>
          </p:cNvPr>
          <p:cNvSpPr txBox="1"/>
          <p:nvPr/>
        </p:nvSpPr>
        <p:spPr>
          <a:xfrm>
            <a:off x="0" y="0"/>
            <a:ext cx="12192000" cy="1754326"/>
          </a:xfrm>
          <a:prstGeom prst="rect">
            <a:avLst/>
          </a:prstGeom>
          <a:noFill/>
        </p:spPr>
        <p:txBody>
          <a:bodyPr wrap="square">
            <a:spAutoFit/>
          </a:bodyPr>
          <a:lstStyle/>
          <a:p>
            <a:r>
              <a:rPr lang="vi-VN" dirty="0"/>
              <a:t>Câu 10. Bệnh nhân rối loạn thói quen đi tiêu có thể gặp trong những nguyên nhân sau, NGOẠI TRỪ:</a:t>
            </a:r>
          </a:p>
          <a:p>
            <a:r>
              <a:rPr lang="vi-VN" dirty="0"/>
              <a:t>a. Ung thư đại tràng</a:t>
            </a:r>
          </a:p>
          <a:p>
            <a:r>
              <a:rPr lang="vi-VN" dirty="0"/>
              <a:t>b. Viêm đại tràng mạn tính</a:t>
            </a:r>
          </a:p>
          <a:p>
            <a:r>
              <a:rPr lang="vi-VN" dirty="0"/>
              <a:t>c. Tắc tá tràng </a:t>
            </a:r>
          </a:p>
          <a:p>
            <a:r>
              <a:rPr lang="vi-VN" dirty="0"/>
              <a:t>d. Hội chứng ruột kích thích</a:t>
            </a:r>
          </a:p>
          <a:p>
            <a:r>
              <a:rPr lang="vi-VN" dirty="0"/>
              <a:t>e. Lao ruột	</a:t>
            </a:r>
          </a:p>
        </p:txBody>
      </p:sp>
    </p:spTree>
    <p:extLst>
      <p:ext uri="{BB962C8B-B14F-4D97-AF65-F5344CB8AC3E}">
        <p14:creationId xmlns:p14="http://schemas.microsoft.com/office/powerpoint/2010/main" val="41773815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BBAF243A-AB8F-46EC-8CFF-C80AABED28F4}"/>
              </a:ext>
            </a:extLst>
          </p:cNvPr>
          <p:cNvSpPr txBox="1"/>
          <p:nvPr/>
        </p:nvSpPr>
        <p:spPr>
          <a:xfrm>
            <a:off x="0" y="80000"/>
            <a:ext cx="12192000" cy="2585323"/>
          </a:xfrm>
          <a:prstGeom prst="rect">
            <a:avLst/>
          </a:prstGeom>
          <a:noFill/>
        </p:spPr>
        <p:txBody>
          <a:bodyPr wrap="square">
            <a:spAutoFit/>
          </a:bodyPr>
          <a:lstStyle/>
          <a:p>
            <a:r>
              <a:rPr lang="vi-VN" dirty="0"/>
              <a:t>Câu 17. Bệnh nhân nam, 72 tuổi, đi khám vì đi cầu thấy máu đỏ bầm lợn cợn trong phân 1 tháng nay, mỗi ngày đi 2-3 lần, không đau bụng, có biểu hiện chán ăn, sụt 4kg/ 2 tháng </a:t>
            </a:r>
          </a:p>
          <a:p>
            <a:r>
              <a:rPr lang="vi-VN" dirty="0"/>
              <a:t>Tiền căn gia đình: chưa ghi nhận ai bị ung thư tiêu hóa </a:t>
            </a:r>
          </a:p>
          <a:p>
            <a:r>
              <a:rPr lang="vi-VN" dirty="0"/>
              <a:t>Cận lâm sàng đầu tiên nên được chỉ định cho bệnh nhân này là gì?</a:t>
            </a:r>
          </a:p>
          <a:p>
            <a:r>
              <a:rPr lang="vi-VN" dirty="0"/>
              <a:t>a.	Xquang đại tràng cản quang</a:t>
            </a:r>
          </a:p>
          <a:p>
            <a:r>
              <a:rPr lang="vi-VN" dirty="0"/>
              <a:t>b.	MRI chậu có cản từ</a:t>
            </a:r>
          </a:p>
          <a:p>
            <a:r>
              <a:rPr lang="vi-VN" dirty="0"/>
              <a:t>c.	Siêu âm bụng</a:t>
            </a:r>
          </a:p>
          <a:p>
            <a:r>
              <a:rPr lang="vi-VN" dirty="0"/>
              <a:t>d.	CT scan bụng chậu cản quang</a:t>
            </a:r>
          </a:p>
          <a:p>
            <a:r>
              <a:rPr lang="vi-VN" dirty="0"/>
              <a:t>e.	Nội soi đại tràng </a:t>
            </a:r>
          </a:p>
        </p:txBody>
      </p:sp>
    </p:spTree>
    <p:extLst>
      <p:ext uri="{BB962C8B-B14F-4D97-AF65-F5344CB8AC3E}">
        <p14:creationId xmlns:p14="http://schemas.microsoft.com/office/powerpoint/2010/main" val="24422609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6E356832-D1E1-4C81-B62E-F495D6C2BCD9}"/>
              </a:ext>
            </a:extLst>
          </p:cNvPr>
          <p:cNvSpPr txBox="1"/>
          <p:nvPr/>
        </p:nvSpPr>
        <p:spPr>
          <a:xfrm>
            <a:off x="-2797" y="0"/>
            <a:ext cx="12191999" cy="1754326"/>
          </a:xfrm>
          <a:prstGeom prst="rect">
            <a:avLst/>
          </a:prstGeom>
          <a:noFill/>
        </p:spPr>
        <p:txBody>
          <a:bodyPr wrap="square">
            <a:spAutoFit/>
          </a:bodyPr>
          <a:lstStyle/>
          <a:p>
            <a:r>
              <a:rPr lang="vi-VN" dirty="0"/>
              <a:t>Câu 19. Triệu chứng nào sau đây có giá trị trong chẩn đoán ung thư trực tràng thấp ?</a:t>
            </a:r>
          </a:p>
          <a:p>
            <a:r>
              <a:rPr lang="vi-VN" dirty="0"/>
              <a:t>a.	Sụt cân</a:t>
            </a:r>
          </a:p>
          <a:p>
            <a:r>
              <a:rPr lang="vi-VN" dirty="0"/>
              <a:t>b.	Đi cầu máu đỏ tươi thành tia</a:t>
            </a:r>
          </a:p>
          <a:p>
            <a:r>
              <a:rPr lang="vi-VN" dirty="0"/>
              <a:t>c.	Chảy dịch lỗ hậu môn</a:t>
            </a:r>
          </a:p>
          <a:p>
            <a:r>
              <a:rPr lang="vi-VN" dirty="0"/>
              <a:t>d.	Đi cầu bón mạn tính</a:t>
            </a:r>
          </a:p>
          <a:p>
            <a:r>
              <a:rPr lang="vi-VN" dirty="0"/>
              <a:t>e.	Đi cầu phân nhỏ dẹt</a:t>
            </a:r>
          </a:p>
        </p:txBody>
      </p:sp>
      <p:sp>
        <p:nvSpPr>
          <p:cNvPr id="6" name="TextBox 5">
            <a:extLst>
              <a:ext uri="{FF2B5EF4-FFF2-40B4-BE49-F238E27FC236}">
                <a16:creationId xmlns:a16="http://schemas.microsoft.com/office/drawing/2014/main" id="{98960716-A5E4-489C-A148-54D56E5C6A53}"/>
              </a:ext>
            </a:extLst>
          </p:cNvPr>
          <p:cNvSpPr txBox="1"/>
          <p:nvPr/>
        </p:nvSpPr>
        <p:spPr>
          <a:xfrm>
            <a:off x="0" y="1788160"/>
            <a:ext cx="12189202" cy="1754326"/>
          </a:xfrm>
          <a:prstGeom prst="rect">
            <a:avLst/>
          </a:prstGeom>
          <a:noFill/>
        </p:spPr>
        <p:txBody>
          <a:bodyPr wrap="square">
            <a:spAutoFit/>
          </a:bodyPr>
          <a:lstStyle/>
          <a:p>
            <a:r>
              <a:rPr lang="vi-VN" dirty="0"/>
              <a:t>Câu 27. Cận lâm sàng được dùng mỗi năm để tầm soát ung thư đại tràng?</a:t>
            </a:r>
          </a:p>
          <a:p>
            <a:r>
              <a:rPr lang="vi-VN" dirty="0"/>
              <a:t>a. Nội soi trực tràng</a:t>
            </a:r>
          </a:p>
          <a:p>
            <a:r>
              <a:rPr lang="vi-VN" dirty="0"/>
              <a:t>b. Nội soi đại tràng chậu hông</a:t>
            </a:r>
          </a:p>
          <a:p>
            <a:r>
              <a:rPr lang="vi-VN" dirty="0"/>
              <a:t>c. CEA</a:t>
            </a:r>
          </a:p>
          <a:p>
            <a:r>
              <a:rPr lang="vi-VN" dirty="0"/>
              <a:t>d. Tìm máu ẩn trong phân </a:t>
            </a:r>
          </a:p>
          <a:p>
            <a:r>
              <a:rPr lang="vi-VN" dirty="0"/>
              <a:t>e. CT scan bụng chậu</a:t>
            </a:r>
          </a:p>
        </p:txBody>
      </p:sp>
    </p:spTree>
    <p:extLst>
      <p:ext uri="{BB962C8B-B14F-4D97-AF65-F5344CB8AC3E}">
        <p14:creationId xmlns:p14="http://schemas.microsoft.com/office/powerpoint/2010/main" val="38061594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99B31357-69B9-4F9B-B235-C6A9FFFC291E}"/>
              </a:ext>
            </a:extLst>
          </p:cNvPr>
          <p:cNvSpPr txBox="1"/>
          <p:nvPr/>
        </p:nvSpPr>
        <p:spPr>
          <a:xfrm>
            <a:off x="0" y="0"/>
            <a:ext cx="12192000" cy="1754326"/>
          </a:xfrm>
          <a:prstGeom prst="rect">
            <a:avLst/>
          </a:prstGeom>
          <a:noFill/>
        </p:spPr>
        <p:txBody>
          <a:bodyPr wrap="square">
            <a:spAutoFit/>
          </a:bodyPr>
          <a:lstStyle/>
          <a:p>
            <a:r>
              <a:rPr lang="en-US" dirty="0" err="1"/>
              <a:t>Câu</a:t>
            </a:r>
            <a:r>
              <a:rPr lang="en-US" dirty="0"/>
              <a:t> 48. </a:t>
            </a:r>
            <a:r>
              <a:rPr lang="en-US" dirty="0" err="1"/>
              <a:t>Nhuộm</a:t>
            </a:r>
            <a:r>
              <a:rPr lang="en-US" dirty="0"/>
              <a:t> </a:t>
            </a:r>
            <a:r>
              <a:rPr lang="en-US" dirty="0" err="1"/>
              <a:t>hóa</a:t>
            </a:r>
            <a:r>
              <a:rPr lang="en-US" dirty="0"/>
              <a:t> </a:t>
            </a:r>
            <a:r>
              <a:rPr lang="en-US" dirty="0" err="1"/>
              <a:t>mô</a:t>
            </a:r>
            <a:r>
              <a:rPr lang="en-US" dirty="0"/>
              <a:t> </a:t>
            </a:r>
            <a:r>
              <a:rPr lang="en-US" dirty="0" err="1"/>
              <a:t>miễn</a:t>
            </a:r>
            <a:r>
              <a:rPr lang="en-US" dirty="0"/>
              <a:t> </a:t>
            </a:r>
            <a:r>
              <a:rPr lang="en-US" dirty="0" err="1"/>
              <a:t>dịch</a:t>
            </a:r>
            <a:r>
              <a:rPr lang="en-US" dirty="0"/>
              <a:t> </a:t>
            </a:r>
            <a:r>
              <a:rPr lang="en-US" dirty="0" err="1"/>
              <a:t>đặc</a:t>
            </a:r>
            <a:r>
              <a:rPr lang="en-US" dirty="0"/>
              <a:t> </a:t>
            </a:r>
            <a:r>
              <a:rPr lang="en-US" dirty="0" err="1"/>
              <a:t>biệt</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chẩn</a:t>
            </a:r>
            <a:r>
              <a:rPr lang="en-US" dirty="0"/>
              <a:t> </a:t>
            </a:r>
            <a:r>
              <a:rPr lang="en-US" dirty="0" err="1"/>
              <a:t>đoán</a:t>
            </a:r>
            <a:r>
              <a:rPr lang="en-US" dirty="0"/>
              <a:t> </a:t>
            </a:r>
            <a:r>
              <a:rPr lang="en-US" dirty="0" err="1"/>
              <a:t>xác</a:t>
            </a:r>
            <a:r>
              <a:rPr lang="en-US" dirty="0"/>
              <a:t> </a:t>
            </a:r>
            <a:r>
              <a:rPr lang="en-US" dirty="0" err="1"/>
              <a:t>định</a:t>
            </a:r>
            <a:r>
              <a:rPr lang="en-US" dirty="0"/>
              <a:t> </a:t>
            </a:r>
            <a:r>
              <a:rPr lang="en-US" dirty="0" err="1"/>
              <a:t>bệnh</a:t>
            </a:r>
            <a:r>
              <a:rPr lang="en-US" dirty="0"/>
              <a:t> </a:t>
            </a:r>
            <a:r>
              <a:rPr lang="en-US" dirty="0" err="1"/>
              <a:t>nào</a:t>
            </a:r>
            <a:r>
              <a:rPr lang="en-US" dirty="0"/>
              <a:t> </a:t>
            </a:r>
            <a:r>
              <a:rPr lang="en-US" dirty="0" err="1"/>
              <a:t>sau</a:t>
            </a:r>
            <a:r>
              <a:rPr lang="en-US" dirty="0"/>
              <a:t> </a:t>
            </a:r>
            <a:r>
              <a:rPr lang="en-US" dirty="0" err="1"/>
              <a:t>đây</a:t>
            </a:r>
            <a:r>
              <a:rPr lang="en-US" dirty="0"/>
              <a:t>?</a:t>
            </a:r>
          </a:p>
          <a:p>
            <a:r>
              <a:rPr lang="en-US" dirty="0"/>
              <a:t>a.	Carcinoma </a:t>
            </a:r>
            <a:r>
              <a:rPr lang="en-US" dirty="0" err="1"/>
              <a:t>dạ</a:t>
            </a:r>
            <a:r>
              <a:rPr lang="en-US" dirty="0"/>
              <a:t> </a:t>
            </a:r>
            <a:r>
              <a:rPr lang="en-US" dirty="0" err="1"/>
              <a:t>dày</a:t>
            </a:r>
            <a:endParaRPr lang="en-US" dirty="0"/>
          </a:p>
          <a:p>
            <a:r>
              <a:rPr lang="en-US" dirty="0"/>
              <a:t>b.	Carcinoma </a:t>
            </a:r>
            <a:r>
              <a:rPr lang="en-US" dirty="0" err="1"/>
              <a:t>đại</a:t>
            </a:r>
            <a:r>
              <a:rPr lang="en-US" dirty="0"/>
              <a:t> </a:t>
            </a:r>
            <a:r>
              <a:rPr lang="en-US" dirty="0" err="1"/>
              <a:t>tràng</a:t>
            </a:r>
            <a:endParaRPr lang="en-US" dirty="0"/>
          </a:p>
          <a:p>
            <a:r>
              <a:rPr lang="en-US" dirty="0"/>
              <a:t>c.	U </a:t>
            </a:r>
            <a:r>
              <a:rPr lang="en-US" dirty="0" err="1"/>
              <a:t>Klatskin</a:t>
            </a:r>
            <a:endParaRPr lang="en-US" dirty="0"/>
          </a:p>
          <a:p>
            <a:r>
              <a:rPr lang="en-US" dirty="0"/>
              <a:t>d.	HCC</a:t>
            </a:r>
          </a:p>
          <a:p>
            <a:r>
              <a:rPr lang="en-US" dirty="0"/>
              <a:t>e.	GIST</a:t>
            </a:r>
          </a:p>
        </p:txBody>
      </p:sp>
      <p:sp>
        <p:nvSpPr>
          <p:cNvPr id="6" name="TextBox 5">
            <a:extLst>
              <a:ext uri="{FF2B5EF4-FFF2-40B4-BE49-F238E27FC236}">
                <a16:creationId xmlns:a16="http://schemas.microsoft.com/office/drawing/2014/main" id="{AAF28346-E582-4CFF-84C8-52D9EC1E3D49}"/>
              </a:ext>
            </a:extLst>
          </p:cNvPr>
          <p:cNvSpPr txBox="1"/>
          <p:nvPr/>
        </p:nvSpPr>
        <p:spPr>
          <a:xfrm>
            <a:off x="0" y="1996066"/>
            <a:ext cx="12192000" cy="1754326"/>
          </a:xfrm>
          <a:prstGeom prst="rect">
            <a:avLst/>
          </a:prstGeom>
          <a:noFill/>
        </p:spPr>
        <p:txBody>
          <a:bodyPr wrap="square">
            <a:spAutoFit/>
          </a:bodyPr>
          <a:lstStyle/>
          <a:p>
            <a:r>
              <a:rPr lang="en-US" dirty="0" err="1"/>
              <a:t>Câu</a:t>
            </a:r>
            <a:r>
              <a:rPr lang="en-US" dirty="0"/>
              <a:t> 54. </a:t>
            </a:r>
            <a:r>
              <a:rPr lang="en-US" dirty="0" err="1"/>
              <a:t>Chẩn</a:t>
            </a:r>
            <a:r>
              <a:rPr lang="en-US" dirty="0"/>
              <a:t> </a:t>
            </a:r>
            <a:r>
              <a:rPr lang="en-US" dirty="0" err="1"/>
              <a:t>đoán</a:t>
            </a:r>
            <a:r>
              <a:rPr lang="en-US" dirty="0"/>
              <a:t> </a:t>
            </a:r>
            <a:r>
              <a:rPr lang="en-US" dirty="0" err="1"/>
              <a:t>nào</a:t>
            </a:r>
            <a:r>
              <a:rPr lang="en-US" dirty="0"/>
              <a:t> </a:t>
            </a:r>
            <a:r>
              <a:rPr lang="en-US" dirty="0" err="1"/>
              <a:t>sau</a:t>
            </a:r>
            <a:r>
              <a:rPr lang="en-US" dirty="0"/>
              <a:t> </a:t>
            </a:r>
            <a:r>
              <a:rPr lang="en-US" dirty="0" err="1"/>
              <a:t>đây</a:t>
            </a:r>
            <a:r>
              <a:rPr lang="en-US" dirty="0"/>
              <a:t> </a:t>
            </a:r>
            <a:r>
              <a:rPr lang="en-US" dirty="0" err="1"/>
              <a:t>không</a:t>
            </a:r>
            <a:r>
              <a:rPr lang="en-US" dirty="0"/>
              <a:t> </a:t>
            </a:r>
            <a:r>
              <a:rPr lang="en-US" dirty="0" err="1"/>
              <a:t>phải</a:t>
            </a:r>
            <a:r>
              <a:rPr lang="en-US" dirty="0"/>
              <a:t> u </a:t>
            </a:r>
            <a:r>
              <a:rPr lang="en-US" dirty="0" err="1"/>
              <a:t>giả</a:t>
            </a:r>
            <a:r>
              <a:rPr lang="en-US" dirty="0"/>
              <a:t> ?</a:t>
            </a:r>
          </a:p>
          <a:p>
            <a:r>
              <a:rPr lang="en-US" dirty="0"/>
              <a:t>a. </a:t>
            </a:r>
            <a:r>
              <a:rPr lang="en-US" dirty="0" err="1"/>
              <a:t>Khối</a:t>
            </a:r>
            <a:r>
              <a:rPr lang="en-US" dirty="0"/>
              <a:t> </a:t>
            </a:r>
            <a:r>
              <a:rPr lang="en-US" dirty="0" err="1"/>
              <a:t>áp</a:t>
            </a:r>
            <a:r>
              <a:rPr lang="en-US" dirty="0"/>
              <a:t> </a:t>
            </a:r>
            <a:r>
              <a:rPr lang="en-US" dirty="0" err="1"/>
              <a:t>xe</a:t>
            </a:r>
            <a:r>
              <a:rPr lang="en-US" dirty="0"/>
              <a:t> </a:t>
            </a:r>
            <a:r>
              <a:rPr lang="en-US" dirty="0" err="1"/>
              <a:t>ruột</a:t>
            </a:r>
            <a:r>
              <a:rPr lang="en-US" dirty="0"/>
              <a:t> </a:t>
            </a:r>
            <a:r>
              <a:rPr lang="en-US" dirty="0" err="1"/>
              <a:t>thừa</a:t>
            </a:r>
            <a:r>
              <a:rPr lang="en-US" dirty="0"/>
              <a:t>.</a:t>
            </a:r>
          </a:p>
          <a:p>
            <a:r>
              <a:rPr lang="en-US" dirty="0"/>
              <a:t>b. </a:t>
            </a:r>
            <a:r>
              <a:rPr lang="en-US" dirty="0" err="1"/>
              <a:t>Khối</a:t>
            </a:r>
            <a:r>
              <a:rPr lang="en-US" dirty="0"/>
              <a:t> </a:t>
            </a:r>
            <a:r>
              <a:rPr lang="en-US" dirty="0" err="1"/>
              <a:t>phình</a:t>
            </a:r>
            <a:r>
              <a:rPr lang="en-US" dirty="0"/>
              <a:t> </a:t>
            </a:r>
            <a:r>
              <a:rPr lang="en-US" dirty="0" err="1"/>
              <a:t>động</a:t>
            </a:r>
            <a:r>
              <a:rPr lang="en-US" dirty="0"/>
              <a:t> </a:t>
            </a:r>
            <a:r>
              <a:rPr lang="en-US" dirty="0" err="1"/>
              <a:t>mạch</a:t>
            </a:r>
            <a:r>
              <a:rPr lang="en-US" dirty="0"/>
              <a:t>.</a:t>
            </a:r>
          </a:p>
          <a:p>
            <a:r>
              <a:rPr lang="en-US" dirty="0"/>
              <a:t>c. </a:t>
            </a:r>
            <a:r>
              <a:rPr lang="en-US" dirty="0" err="1"/>
              <a:t>Khối</a:t>
            </a:r>
            <a:r>
              <a:rPr lang="en-US" dirty="0"/>
              <a:t> u </a:t>
            </a:r>
            <a:r>
              <a:rPr lang="en-US" dirty="0" err="1"/>
              <a:t>phân</a:t>
            </a:r>
            <a:r>
              <a:rPr lang="en-US" dirty="0"/>
              <a:t>. </a:t>
            </a:r>
          </a:p>
          <a:p>
            <a:r>
              <a:rPr lang="en-US" dirty="0"/>
              <a:t>d. </a:t>
            </a:r>
            <a:r>
              <a:rPr lang="en-US" dirty="0" err="1"/>
              <a:t>Khối</a:t>
            </a:r>
            <a:r>
              <a:rPr lang="en-US" dirty="0"/>
              <a:t> </a:t>
            </a:r>
            <a:r>
              <a:rPr lang="en-US" dirty="0" err="1"/>
              <a:t>hạch</a:t>
            </a:r>
            <a:r>
              <a:rPr lang="en-US" dirty="0"/>
              <a:t> to.</a:t>
            </a:r>
          </a:p>
          <a:p>
            <a:r>
              <a:rPr lang="en-US" dirty="0"/>
              <a:t>e. </a:t>
            </a:r>
            <a:r>
              <a:rPr lang="en-US" dirty="0" err="1"/>
              <a:t>Khối</a:t>
            </a:r>
            <a:r>
              <a:rPr lang="en-US" dirty="0"/>
              <a:t> </a:t>
            </a:r>
            <a:r>
              <a:rPr lang="en-US" dirty="0" err="1"/>
              <a:t>áp</a:t>
            </a:r>
            <a:r>
              <a:rPr lang="en-US" dirty="0"/>
              <a:t> </a:t>
            </a:r>
            <a:r>
              <a:rPr lang="en-US" dirty="0" err="1"/>
              <a:t>xe</a:t>
            </a:r>
            <a:r>
              <a:rPr lang="en-US" dirty="0"/>
              <a:t> u </a:t>
            </a:r>
            <a:r>
              <a:rPr lang="en-US" dirty="0" err="1"/>
              <a:t>đại</a:t>
            </a:r>
            <a:r>
              <a:rPr lang="en-US" dirty="0"/>
              <a:t> </a:t>
            </a:r>
            <a:r>
              <a:rPr lang="en-US" dirty="0" err="1"/>
              <a:t>tràng</a:t>
            </a:r>
            <a:r>
              <a:rPr lang="en-US" dirty="0"/>
              <a:t> </a:t>
            </a:r>
            <a:r>
              <a:rPr lang="en-US" dirty="0" err="1"/>
              <a:t>vỡ</a:t>
            </a:r>
            <a:r>
              <a:rPr lang="en-US" dirty="0"/>
              <a:t>. </a:t>
            </a:r>
          </a:p>
        </p:txBody>
      </p:sp>
    </p:spTree>
    <p:extLst>
      <p:ext uri="{BB962C8B-B14F-4D97-AF65-F5344CB8AC3E}">
        <p14:creationId xmlns:p14="http://schemas.microsoft.com/office/powerpoint/2010/main" val="6099870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9BF70DC7-CCC3-4774-9EB8-4EE3217B7A54}"/>
              </a:ext>
            </a:extLst>
          </p:cNvPr>
          <p:cNvSpPr txBox="1"/>
          <p:nvPr/>
        </p:nvSpPr>
        <p:spPr>
          <a:xfrm>
            <a:off x="-2796" y="0"/>
            <a:ext cx="12192000" cy="3429000"/>
          </a:xfrm>
          <a:prstGeom prst="rect">
            <a:avLst/>
          </a:prstGeom>
          <a:noFill/>
        </p:spPr>
        <p:txBody>
          <a:bodyPr wrap="square">
            <a:spAutoFit/>
          </a:bodyPr>
          <a:lstStyle/>
          <a:p>
            <a:r>
              <a:rPr lang="vi-VN" dirty="0"/>
              <a:t>Câu 51. Bệnh nhân nữ, 62 tuổi, vào viện vì đau bụng quặn cơn 3 ngày nay, có kèm nôn ói, lần cuối đi tiêu cách 3 ngày, còn trung tiện được ít. </a:t>
            </a:r>
          </a:p>
          <a:p>
            <a:r>
              <a:rPr lang="vi-VN" dirty="0"/>
              <a:t>Tiền căn: mổ viêm phúc mạc ruột thừa cách 10 năm (mổ hở đường giữa), mổ cắt 2/3 dạ dày do loét dạ dày xuất huyết cách 25 năm (mổ hở đường giữa). Gia đình có chồng bị lao phổi đã điều trị khỏi cách 6 tháng.</a:t>
            </a:r>
          </a:p>
          <a:p>
            <a:r>
              <a:rPr lang="vi-VN" dirty="0"/>
              <a:t>Khám: BN tỉnh, tiếp xúc được, sinh hiệu ổn, không sốt, môi và lưỡi khô; bụng trướng vừa, ấn tức, dấu rắn bò (+), gõ vang, âm ruột 9 lần/phút. </a:t>
            </a:r>
          </a:p>
          <a:p>
            <a:r>
              <a:rPr lang="vi-VN" dirty="0"/>
              <a:t>Theo bạn, nguyên nhân tắc ruột nào sau đây ÍT PHÙ HỢP nhất:</a:t>
            </a:r>
          </a:p>
          <a:p>
            <a:r>
              <a:rPr lang="vi-VN" dirty="0"/>
              <a:t>a. Dây dính</a:t>
            </a:r>
          </a:p>
          <a:p>
            <a:r>
              <a:rPr lang="vi-VN" dirty="0"/>
              <a:t>b. Xoắn ruột</a:t>
            </a:r>
          </a:p>
          <a:p>
            <a:r>
              <a:rPr lang="vi-VN" dirty="0"/>
              <a:t>c. Lao hồi manh tràng</a:t>
            </a:r>
          </a:p>
          <a:p>
            <a:r>
              <a:rPr lang="vi-VN" dirty="0"/>
              <a:t>d. U đại tràng</a:t>
            </a:r>
          </a:p>
          <a:p>
            <a:r>
              <a:rPr lang="vi-VN" dirty="0"/>
              <a:t>e. Bã thức ăn </a:t>
            </a:r>
          </a:p>
        </p:txBody>
      </p:sp>
    </p:spTree>
    <p:extLst>
      <p:ext uri="{BB962C8B-B14F-4D97-AF65-F5344CB8AC3E}">
        <p14:creationId xmlns:p14="http://schemas.microsoft.com/office/powerpoint/2010/main" val="34344397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7D8C06AE-72A6-4150-8F32-77B6232EC185}"/>
              </a:ext>
            </a:extLst>
          </p:cNvPr>
          <p:cNvSpPr txBox="1"/>
          <p:nvPr/>
        </p:nvSpPr>
        <p:spPr>
          <a:xfrm>
            <a:off x="-2797" y="0"/>
            <a:ext cx="12191999" cy="1754326"/>
          </a:xfrm>
          <a:prstGeom prst="rect">
            <a:avLst/>
          </a:prstGeom>
          <a:noFill/>
        </p:spPr>
        <p:txBody>
          <a:bodyPr wrap="square">
            <a:spAutoFit/>
          </a:bodyPr>
          <a:lstStyle/>
          <a:p>
            <a:r>
              <a:rPr lang="vi-VN" dirty="0"/>
              <a:t>Câu 58. Nói về các triệu chứng cơ năng thường gặp của bệnh lý vùng hậu môn trực tràng, câu nào sau đây là SAI ?</a:t>
            </a:r>
          </a:p>
          <a:p>
            <a:r>
              <a:rPr lang="vi-VN" dirty="0"/>
              <a:t>a. Tiêu ra máu.</a:t>
            </a:r>
          </a:p>
          <a:p>
            <a:r>
              <a:rPr lang="vi-VN" dirty="0"/>
              <a:t>b. Đau, ngứa hậu môn.</a:t>
            </a:r>
          </a:p>
          <a:p>
            <a:r>
              <a:rPr lang="vi-VN" dirty="0"/>
              <a:t>c. Thay đổi thói quen đi tiêu</a:t>
            </a:r>
          </a:p>
          <a:p>
            <a:r>
              <a:rPr lang="vi-VN" dirty="0"/>
              <a:t>d. Mót rặn, khối sa ở hậu môn</a:t>
            </a:r>
          </a:p>
          <a:p>
            <a:r>
              <a:rPr lang="vi-VN" dirty="0"/>
              <a:t>e. Tiêu phân nhầy nhớt, dau quặn bụng dưới</a:t>
            </a:r>
          </a:p>
        </p:txBody>
      </p:sp>
    </p:spTree>
    <p:extLst>
      <p:ext uri="{BB962C8B-B14F-4D97-AF65-F5344CB8AC3E}">
        <p14:creationId xmlns:p14="http://schemas.microsoft.com/office/powerpoint/2010/main" val="6781576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3600" dirty="0">
                <a:solidFill>
                  <a:srgbClr val="FF0000"/>
                </a:solidFill>
                <a:highlight>
                  <a:srgbClr val="FFFF00"/>
                </a:highlight>
              </a:rPr>
              <a:t>HKIY12</a:t>
            </a:r>
          </a:p>
        </p:txBody>
      </p:sp>
      <p:pic>
        <p:nvPicPr>
          <p:cNvPr id="4" name="Picture 3">
            <a:extLst>
              <a:ext uri="{FF2B5EF4-FFF2-40B4-BE49-F238E27FC236}">
                <a16:creationId xmlns:a16="http://schemas.microsoft.com/office/drawing/2014/main" id="{3E3808BA-AC74-41AC-8E95-9388C8494531}"/>
              </a:ext>
            </a:extLst>
          </p:cNvPr>
          <p:cNvPicPr>
            <a:picLocks noChangeAspect="1"/>
          </p:cNvPicPr>
          <p:nvPr/>
        </p:nvPicPr>
        <p:blipFill>
          <a:blip r:embed="rId2"/>
          <a:stretch>
            <a:fillRect/>
          </a:stretch>
        </p:blipFill>
        <p:spPr>
          <a:xfrm>
            <a:off x="-1" y="0"/>
            <a:ext cx="12056907" cy="1451295"/>
          </a:xfrm>
          <a:prstGeom prst="rect">
            <a:avLst/>
          </a:prstGeom>
        </p:spPr>
      </p:pic>
      <p:pic>
        <p:nvPicPr>
          <p:cNvPr id="6" name="Picture 5">
            <a:extLst>
              <a:ext uri="{FF2B5EF4-FFF2-40B4-BE49-F238E27FC236}">
                <a16:creationId xmlns:a16="http://schemas.microsoft.com/office/drawing/2014/main" id="{C79BE6E4-F509-40BB-B955-EBD7611EFC0C}"/>
              </a:ext>
            </a:extLst>
          </p:cNvPr>
          <p:cNvPicPr>
            <a:picLocks noChangeAspect="1"/>
          </p:cNvPicPr>
          <p:nvPr/>
        </p:nvPicPr>
        <p:blipFill>
          <a:blip r:embed="rId3"/>
          <a:stretch>
            <a:fillRect/>
          </a:stretch>
        </p:blipFill>
        <p:spPr>
          <a:xfrm>
            <a:off x="0" y="1518407"/>
            <a:ext cx="12192000" cy="2358941"/>
          </a:xfrm>
          <a:prstGeom prst="rect">
            <a:avLst/>
          </a:prstGeom>
        </p:spPr>
      </p:pic>
    </p:spTree>
    <p:extLst>
      <p:ext uri="{BB962C8B-B14F-4D97-AF65-F5344CB8AC3E}">
        <p14:creationId xmlns:p14="http://schemas.microsoft.com/office/powerpoint/2010/main" val="31806833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3F69CC24-DF4D-468F-AC50-C5D731051286}"/>
              </a:ext>
            </a:extLst>
          </p:cNvPr>
          <p:cNvPicPr>
            <a:picLocks noChangeAspect="1"/>
          </p:cNvPicPr>
          <p:nvPr/>
        </p:nvPicPr>
        <p:blipFill>
          <a:blip r:embed="rId2"/>
          <a:stretch>
            <a:fillRect/>
          </a:stretch>
        </p:blipFill>
        <p:spPr>
          <a:xfrm>
            <a:off x="0" y="-1"/>
            <a:ext cx="12192000" cy="2204273"/>
          </a:xfrm>
          <a:prstGeom prst="rect">
            <a:avLst/>
          </a:prstGeom>
        </p:spPr>
      </p:pic>
      <p:pic>
        <p:nvPicPr>
          <p:cNvPr id="6" name="Picture 5">
            <a:extLst>
              <a:ext uri="{FF2B5EF4-FFF2-40B4-BE49-F238E27FC236}">
                <a16:creationId xmlns:a16="http://schemas.microsoft.com/office/drawing/2014/main" id="{1F44AA20-3E52-4902-AC9C-848A1FC9E229}"/>
              </a:ext>
            </a:extLst>
          </p:cNvPr>
          <p:cNvPicPr>
            <a:picLocks noChangeAspect="1"/>
          </p:cNvPicPr>
          <p:nvPr/>
        </p:nvPicPr>
        <p:blipFill>
          <a:blip r:embed="rId3"/>
          <a:stretch>
            <a:fillRect/>
          </a:stretch>
        </p:blipFill>
        <p:spPr>
          <a:xfrm>
            <a:off x="0" y="2204272"/>
            <a:ext cx="12192000" cy="2152261"/>
          </a:xfrm>
          <a:prstGeom prst="rect">
            <a:avLst/>
          </a:prstGeom>
        </p:spPr>
      </p:pic>
      <p:pic>
        <p:nvPicPr>
          <p:cNvPr id="8" name="Picture 7">
            <a:extLst>
              <a:ext uri="{FF2B5EF4-FFF2-40B4-BE49-F238E27FC236}">
                <a16:creationId xmlns:a16="http://schemas.microsoft.com/office/drawing/2014/main" id="{807EB9AD-941F-4609-947A-96E7FB21F7EA}"/>
              </a:ext>
            </a:extLst>
          </p:cNvPr>
          <p:cNvPicPr>
            <a:picLocks noChangeAspect="1"/>
          </p:cNvPicPr>
          <p:nvPr/>
        </p:nvPicPr>
        <p:blipFill>
          <a:blip r:embed="rId4"/>
          <a:stretch>
            <a:fillRect/>
          </a:stretch>
        </p:blipFill>
        <p:spPr>
          <a:xfrm>
            <a:off x="0" y="4241049"/>
            <a:ext cx="9593014" cy="1657581"/>
          </a:xfrm>
          <a:prstGeom prst="rect">
            <a:avLst/>
          </a:prstGeom>
        </p:spPr>
      </p:pic>
    </p:spTree>
    <p:extLst>
      <p:ext uri="{BB962C8B-B14F-4D97-AF65-F5344CB8AC3E}">
        <p14:creationId xmlns:p14="http://schemas.microsoft.com/office/powerpoint/2010/main" val="3889057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F0D0F7C3-B623-4FBA-9410-113F8673BE24}"/>
              </a:ext>
            </a:extLst>
          </p:cNvPr>
          <p:cNvPicPr>
            <a:picLocks noChangeAspect="1"/>
          </p:cNvPicPr>
          <p:nvPr/>
        </p:nvPicPr>
        <p:blipFill>
          <a:blip r:embed="rId3"/>
          <a:stretch>
            <a:fillRect/>
          </a:stretch>
        </p:blipFill>
        <p:spPr>
          <a:xfrm>
            <a:off x="0" y="-1"/>
            <a:ext cx="12192000" cy="2939143"/>
          </a:xfrm>
          <a:prstGeom prst="rect">
            <a:avLst/>
          </a:prstGeom>
        </p:spPr>
      </p:pic>
    </p:spTree>
    <p:extLst>
      <p:ext uri="{BB962C8B-B14F-4D97-AF65-F5344CB8AC3E}">
        <p14:creationId xmlns:p14="http://schemas.microsoft.com/office/powerpoint/2010/main" val="34411200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291CB094-3A22-409D-91EB-6F9993723F63}"/>
              </a:ext>
            </a:extLst>
          </p:cNvPr>
          <p:cNvPicPr>
            <a:picLocks noChangeAspect="1"/>
          </p:cNvPicPr>
          <p:nvPr/>
        </p:nvPicPr>
        <p:blipFill>
          <a:blip r:embed="rId2"/>
          <a:stretch>
            <a:fillRect/>
          </a:stretch>
        </p:blipFill>
        <p:spPr>
          <a:xfrm>
            <a:off x="0" y="25789"/>
            <a:ext cx="9383434" cy="1762371"/>
          </a:xfrm>
          <a:prstGeom prst="rect">
            <a:avLst/>
          </a:prstGeom>
        </p:spPr>
      </p:pic>
      <p:pic>
        <p:nvPicPr>
          <p:cNvPr id="6" name="Picture 5">
            <a:extLst>
              <a:ext uri="{FF2B5EF4-FFF2-40B4-BE49-F238E27FC236}">
                <a16:creationId xmlns:a16="http://schemas.microsoft.com/office/drawing/2014/main" id="{7B1DC233-9D87-491A-B153-C663BA26DC61}"/>
              </a:ext>
            </a:extLst>
          </p:cNvPr>
          <p:cNvPicPr>
            <a:picLocks noChangeAspect="1"/>
          </p:cNvPicPr>
          <p:nvPr/>
        </p:nvPicPr>
        <p:blipFill>
          <a:blip r:embed="rId3"/>
          <a:stretch>
            <a:fillRect/>
          </a:stretch>
        </p:blipFill>
        <p:spPr>
          <a:xfrm>
            <a:off x="0" y="1638049"/>
            <a:ext cx="12192000" cy="2336489"/>
          </a:xfrm>
          <a:prstGeom prst="rect">
            <a:avLst/>
          </a:prstGeom>
        </p:spPr>
      </p:pic>
    </p:spTree>
    <p:extLst>
      <p:ext uri="{BB962C8B-B14F-4D97-AF65-F5344CB8AC3E}">
        <p14:creationId xmlns:p14="http://schemas.microsoft.com/office/powerpoint/2010/main" val="907811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CED1E1A7-2C12-431C-B315-7FC232A210BE}"/>
              </a:ext>
            </a:extLst>
          </p:cNvPr>
          <p:cNvPicPr>
            <a:picLocks noChangeAspect="1"/>
          </p:cNvPicPr>
          <p:nvPr/>
        </p:nvPicPr>
        <p:blipFill>
          <a:blip r:embed="rId2"/>
          <a:stretch>
            <a:fillRect/>
          </a:stretch>
        </p:blipFill>
        <p:spPr>
          <a:xfrm>
            <a:off x="0" y="0"/>
            <a:ext cx="12192000" cy="3439087"/>
          </a:xfrm>
          <a:prstGeom prst="rect">
            <a:avLst/>
          </a:prstGeom>
        </p:spPr>
      </p:pic>
    </p:spTree>
    <p:extLst>
      <p:ext uri="{BB962C8B-B14F-4D97-AF65-F5344CB8AC3E}">
        <p14:creationId xmlns:p14="http://schemas.microsoft.com/office/powerpoint/2010/main" val="36813677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2A65A4FD-930A-4C1B-9D53-030FEED8F96D}"/>
              </a:ext>
            </a:extLst>
          </p:cNvPr>
          <p:cNvPicPr>
            <a:picLocks noChangeAspect="1"/>
          </p:cNvPicPr>
          <p:nvPr/>
        </p:nvPicPr>
        <p:blipFill>
          <a:blip r:embed="rId2"/>
          <a:stretch>
            <a:fillRect/>
          </a:stretch>
        </p:blipFill>
        <p:spPr>
          <a:xfrm>
            <a:off x="0" y="0"/>
            <a:ext cx="12192000" cy="2233938"/>
          </a:xfrm>
          <a:prstGeom prst="rect">
            <a:avLst/>
          </a:prstGeom>
        </p:spPr>
      </p:pic>
      <p:pic>
        <p:nvPicPr>
          <p:cNvPr id="6" name="Picture 5">
            <a:extLst>
              <a:ext uri="{FF2B5EF4-FFF2-40B4-BE49-F238E27FC236}">
                <a16:creationId xmlns:a16="http://schemas.microsoft.com/office/drawing/2014/main" id="{789073E3-FC9D-48AC-8EB3-FE6D52C101DC}"/>
              </a:ext>
            </a:extLst>
          </p:cNvPr>
          <p:cNvPicPr>
            <a:picLocks noChangeAspect="1"/>
          </p:cNvPicPr>
          <p:nvPr/>
        </p:nvPicPr>
        <p:blipFill>
          <a:blip r:embed="rId3"/>
          <a:stretch>
            <a:fillRect/>
          </a:stretch>
        </p:blipFill>
        <p:spPr>
          <a:xfrm>
            <a:off x="-1" y="2233938"/>
            <a:ext cx="11962701" cy="2184804"/>
          </a:xfrm>
          <a:prstGeom prst="rect">
            <a:avLst/>
          </a:prstGeom>
        </p:spPr>
      </p:pic>
    </p:spTree>
    <p:extLst>
      <p:ext uri="{BB962C8B-B14F-4D97-AF65-F5344CB8AC3E}">
        <p14:creationId xmlns:p14="http://schemas.microsoft.com/office/powerpoint/2010/main" val="31222193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5F7EB651-6205-4932-A533-2A632060BD11}"/>
              </a:ext>
            </a:extLst>
          </p:cNvPr>
          <p:cNvPicPr>
            <a:picLocks noChangeAspect="1"/>
          </p:cNvPicPr>
          <p:nvPr/>
        </p:nvPicPr>
        <p:blipFill>
          <a:blip r:embed="rId2"/>
          <a:stretch>
            <a:fillRect/>
          </a:stretch>
        </p:blipFill>
        <p:spPr>
          <a:xfrm>
            <a:off x="0" y="0"/>
            <a:ext cx="12192000" cy="2332810"/>
          </a:xfrm>
          <a:prstGeom prst="rect">
            <a:avLst/>
          </a:prstGeom>
        </p:spPr>
      </p:pic>
      <p:pic>
        <p:nvPicPr>
          <p:cNvPr id="6" name="Picture 5">
            <a:extLst>
              <a:ext uri="{FF2B5EF4-FFF2-40B4-BE49-F238E27FC236}">
                <a16:creationId xmlns:a16="http://schemas.microsoft.com/office/drawing/2014/main" id="{09943A58-36D2-479B-A67F-00F966B2F281}"/>
              </a:ext>
            </a:extLst>
          </p:cNvPr>
          <p:cNvPicPr>
            <a:picLocks noChangeAspect="1"/>
          </p:cNvPicPr>
          <p:nvPr/>
        </p:nvPicPr>
        <p:blipFill>
          <a:blip r:embed="rId3"/>
          <a:stretch>
            <a:fillRect/>
          </a:stretch>
        </p:blipFill>
        <p:spPr>
          <a:xfrm>
            <a:off x="0" y="2332810"/>
            <a:ext cx="12192000" cy="2754981"/>
          </a:xfrm>
          <a:prstGeom prst="rect">
            <a:avLst/>
          </a:prstGeom>
        </p:spPr>
      </p:pic>
    </p:spTree>
    <p:extLst>
      <p:ext uri="{BB962C8B-B14F-4D97-AF65-F5344CB8AC3E}">
        <p14:creationId xmlns:p14="http://schemas.microsoft.com/office/powerpoint/2010/main" val="34691390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108DEBD-28DF-455F-A852-845023EF41C6}"/>
              </a:ext>
            </a:extLst>
          </p:cNvPr>
          <p:cNvPicPr>
            <a:picLocks noChangeAspect="1"/>
          </p:cNvPicPr>
          <p:nvPr/>
        </p:nvPicPr>
        <p:blipFill>
          <a:blip r:embed="rId3"/>
          <a:stretch>
            <a:fillRect/>
          </a:stretch>
        </p:blipFill>
        <p:spPr>
          <a:xfrm>
            <a:off x="0" y="-1"/>
            <a:ext cx="12192000" cy="2413391"/>
          </a:xfrm>
          <a:prstGeom prst="rect">
            <a:avLst/>
          </a:prstGeom>
        </p:spPr>
      </p:pic>
    </p:spTree>
    <p:extLst>
      <p:ext uri="{BB962C8B-B14F-4D97-AF65-F5344CB8AC3E}">
        <p14:creationId xmlns:p14="http://schemas.microsoft.com/office/powerpoint/2010/main" val="4640409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3600" dirty="0">
                <a:solidFill>
                  <a:srgbClr val="FF0000"/>
                </a:solidFill>
                <a:highlight>
                  <a:srgbClr val="FFFF00"/>
                </a:highlight>
              </a:rPr>
              <a:t>HKIIY12</a:t>
            </a:r>
          </a:p>
        </p:txBody>
      </p:sp>
      <p:sp>
        <p:nvSpPr>
          <p:cNvPr id="4" name="TextBox 3">
            <a:extLst>
              <a:ext uri="{FF2B5EF4-FFF2-40B4-BE49-F238E27FC236}">
                <a16:creationId xmlns:a16="http://schemas.microsoft.com/office/drawing/2014/main" id="{C1076DC9-4B31-4AFC-9DEE-7F47232F9905}"/>
              </a:ext>
            </a:extLst>
          </p:cNvPr>
          <p:cNvSpPr txBox="1"/>
          <p:nvPr/>
        </p:nvSpPr>
        <p:spPr>
          <a:xfrm>
            <a:off x="0" y="0"/>
            <a:ext cx="12192000" cy="1754326"/>
          </a:xfrm>
          <a:prstGeom prst="rect">
            <a:avLst/>
          </a:prstGeom>
          <a:noFill/>
        </p:spPr>
        <p:txBody>
          <a:bodyPr wrap="square">
            <a:spAutoFit/>
          </a:bodyPr>
          <a:lstStyle/>
          <a:p>
            <a:r>
              <a:rPr lang="vi-VN" dirty="0"/>
              <a:t>Câu 10. Những biến chứng sau là của ung thư trực tràng, NGOẠI TRỪ:</a:t>
            </a:r>
          </a:p>
          <a:p>
            <a:r>
              <a:rPr lang="vi-VN" dirty="0"/>
              <a:t>a.	Di căn phổi</a:t>
            </a:r>
          </a:p>
          <a:p>
            <a:r>
              <a:rPr lang="vi-VN" dirty="0"/>
              <a:t>b.	Nhiễm trùng khối u</a:t>
            </a:r>
          </a:p>
          <a:p>
            <a:r>
              <a:rPr lang="vi-VN" dirty="0"/>
              <a:t>c.	Rò bàng quang</a:t>
            </a:r>
          </a:p>
          <a:p>
            <a:r>
              <a:rPr lang="vi-VN" dirty="0"/>
              <a:t>d.	Rò âm đạo</a:t>
            </a:r>
          </a:p>
          <a:p>
            <a:r>
              <a:rPr lang="vi-VN" dirty="0"/>
              <a:t>e.	Tắc ruột</a:t>
            </a:r>
          </a:p>
        </p:txBody>
      </p:sp>
      <p:sp>
        <p:nvSpPr>
          <p:cNvPr id="6" name="TextBox 5">
            <a:extLst>
              <a:ext uri="{FF2B5EF4-FFF2-40B4-BE49-F238E27FC236}">
                <a16:creationId xmlns:a16="http://schemas.microsoft.com/office/drawing/2014/main" id="{8275FF9C-E49B-4B87-9208-886722180E6A}"/>
              </a:ext>
            </a:extLst>
          </p:cNvPr>
          <p:cNvSpPr txBox="1"/>
          <p:nvPr/>
        </p:nvSpPr>
        <p:spPr>
          <a:xfrm>
            <a:off x="-1" y="1763743"/>
            <a:ext cx="12281483" cy="1754326"/>
          </a:xfrm>
          <a:prstGeom prst="rect">
            <a:avLst/>
          </a:prstGeom>
          <a:noFill/>
        </p:spPr>
        <p:txBody>
          <a:bodyPr wrap="square">
            <a:spAutoFit/>
          </a:bodyPr>
          <a:lstStyle/>
          <a:p>
            <a:r>
              <a:rPr lang="vi-VN" dirty="0"/>
              <a:t>Câu 15.  Nói về phẫu thuật nội soi điều trị ung thư trực tràng, điều nào sau đây là đúng?</a:t>
            </a:r>
          </a:p>
          <a:p>
            <a:r>
              <a:rPr lang="vi-VN" dirty="0"/>
              <a:t>a.	Ưu điểm hơn so với mổ mở		</a:t>
            </a:r>
          </a:p>
          <a:p>
            <a:r>
              <a:rPr lang="vi-VN" dirty="0"/>
              <a:t>b.	Nguy cơ phát tán tế bào ung thư hơn so mổ mở</a:t>
            </a:r>
          </a:p>
          <a:p>
            <a:r>
              <a:rPr lang="vi-VN" dirty="0"/>
              <a:t>c.	Kết quả ngắn hạn tương tự mổ mở</a:t>
            </a:r>
          </a:p>
          <a:p>
            <a:r>
              <a:rPr lang="vi-VN" dirty="0"/>
              <a:t>d.	Hạn chế trong nạo hạch</a:t>
            </a:r>
          </a:p>
          <a:p>
            <a:r>
              <a:rPr lang="vi-VN" dirty="0"/>
              <a:t>e.	Giảm tỷ lệ bảo tồn cơ thắt</a:t>
            </a:r>
          </a:p>
        </p:txBody>
      </p:sp>
      <p:sp>
        <p:nvSpPr>
          <p:cNvPr id="8" name="TextBox 7">
            <a:extLst>
              <a:ext uri="{FF2B5EF4-FFF2-40B4-BE49-F238E27FC236}">
                <a16:creationId xmlns:a16="http://schemas.microsoft.com/office/drawing/2014/main" id="{CEA85BF7-F147-42F5-835B-8DEAD04B36EA}"/>
              </a:ext>
            </a:extLst>
          </p:cNvPr>
          <p:cNvSpPr txBox="1"/>
          <p:nvPr/>
        </p:nvSpPr>
        <p:spPr>
          <a:xfrm>
            <a:off x="0" y="3518070"/>
            <a:ext cx="12192000" cy="1788162"/>
          </a:xfrm>
          <a:prstGeom prst="rect">
            <a:avLst/>
          </a:prstGeom>
          <a:noFill/>
        </p:spPr>
        <p:txBody>
          <a:bodyPr wrap="square">
            <a:spAutoFit/>
          </a:bodyPr>
          <a:lstStyle/>
          <a:p>
            <a:r>
              <a:rPr lang="en-US" dirty="0" err="1"/>
              <a:t>Câu</a:t>
            </a:r>
            <a:r>
              <a:rPr lang="en-US" dirty="0"/>
              <a:t> 17. </a:t>
            </a:r>
            <a:r>
              <a:rPr lang="en-US" dirty="0" err="1"/>
              <a:t>Chuẩn</a:t>
            </a:r>
            <a:r>
              <a:rPr lang="en-US" dirty="0"/>
              <a:t> </a:t>
            </a:r>
            <a:r>
              <a:rPr lang="en-US" dirty="0" err="1"/>
              <a:t>bị</a:t>
            </a:r>
            <a:r>
              <a:rPr lang="en-US" dirty="0"/>
              <a:t> </a:t>
            </a:r>
            <a:r>
              <a:rPr lang="en-US" dirty="0" err="1"/>
              <a:t>đại</a:t>
            </a:r>
            <a:r>
              <a:rPr lang="en-US" dirty="0"/>
              <a:t> </a:t>
            </a:r>
            <a:r>
              <a:rPr lang="en-US" dirty="0" err="1"/>
              <a:t>tràng</a:t>
            </a:r>
            <a:r>
              <a:rPr lang="en-US" dirty="0"/>
              <a:t> </a:t>
            </a:r>
            <a:r>
              <a:rPr lang="en-US" dirty="0" err="1"/>
              <a:t>bằng</a:t>
            </a:r>
            <a:r>
              <a:rPr lang="en-US" dirty="0"/>
              <a:t> </a:t>
            </a:r>
            <a:r>
              <a:rPr lang="en-US" dirty="0" err="1"/>
              <a:t>Fortrans</a:t>
            </a:r>
            <a:r>
              <a:rPr lang="en-US" dirty="0"/>
              <a:t> </a:t>
            </a:r>
            <a:r>
              <a:rPr lang="en-US" dirty="0" err="1"/>
              <a:t>có</a:t>
            </a:r>
            <a:r>
              <a:rPr lang="en-US" dirty="0"/>
              <a:t> </a:t>
            </a:r>
            <a:r>
              <a:rPr lang="en-US" dirty="0" err="1"/>
              <a:t>những</a:t>
            </a:r>
            <a:r>
              <a:rPr lang="en-US" dirty="0"/>
              <a:t> </a:t>
            </a:r>
            <a:r>
              <a:rPr lang="en-US" dirty="0" err="1"/>
              <a:t>chống</a:t>
            </a:r>
            <a:r>
              <a:rPr lang="en-US" dirty="0"/>
              <a:t> </a:t>
            </a:r>
            <a:r>
              <a:rPr lang="en-US" dirty="0" err="1"/>
              <a:t>chỉ</a:t>
            </a:r>
            <a:r>
              <a:rPr lang="en-US" dirty="0"/>
              <a:t> </a:t>
            </a:r>
            <a:r>
              <a:rPr lang="en-US" dirty="0" err="1"/>
              <a:t>định</a:t>
            </a:r>
            <a:r>
              <a:rPr lang="en-US" dirty="0"/>
              <a:t> </a:t>
            </a:r>
            <a:r>
              <a:rPr lang="en-US" dirty="0" err="1"/>
              <a:t>sau</a:t>
            </a:r>
            <a:r>
              <a:rPr lang="en-US" dirty="0"/>
              <a:t>, NGOẠI TRỪ:</a:t>
            </a:r>
          </a:p>
          <a:p>
            <a:r>
              <a:rPr lang="en-US" dirty="0"/>
              <a:t>a.	</a:t>
            </a:r>
            <a:r>
              <a:rPr lang="en-US" dirty="0" err="1"/>
              <a:t>Bệnh</a:t>
            </a:r>
            <a:r>
              <a:rPr lang="en-US" dirty="0"/>
              <a:t> </a:t>
            </a:r>
            <a:r>
              <a:rPr lang="en-US" dirty="0" err="1"/>
              <a:t>nhân</a:t>
            </a:r>
            <a:r>
              <a:rPr lang="en-US" dirty="0"/>
              <a:t> &gt; 60 </a:t>
            </a:r>
            <a:r>
              <a:rPr lang="en-US" dirty="0" err="1"/>
              <a:t>tuổi</a:t>
            </a:r>
            <a:endParaRPr lang="en-US" dirty="0"/>
          </a:p>
          <a:p>
            <a:r>
              <a:rPr lang="en-US" dirty="0"/>
              <a:t>b.	</a:t>
            </a:r>
            <a:r>
              <a:rPr lang="en-US" dirty="0" err="1"/>
              <a:t>Suy</a:t>
            </a:r>
            <a:r>
              <a:rPr lang="en-US" dirty="0"/>
              <a:t> </a:t>
            </a:r>
            <a:r>
              <a:rPr lang="en-US" dirty="0" err="1"/>
              <a:t>thận</a:t>
            </a:r>
            <a:endParaRPr lang="en-US" dirty="0"/>
          </a:p>
          <a:p>
            <a:r>
              <a:rPr lang="en-US" dirty="0"/>
              <a:t>c.	</a:t>
            </a:r>
            <a:r>
              <a:rPr lang="en-US" dirty="0" err="1"/>
              <a:t>Rối</a:t>
            </a:r>
            <a:r>
              <a:rPr lang="en-US" dirty="0"/>
              <a:t> </a:t>
            </a:r>
            <a:r>
              <a:rPr lang="en-US" dirty="0" err="1"/>
              <a:t>loạn</a:t>
            </a:r>
            <a:r>
              <a:rPr lang="en-US" dirty="0"/>
              <a:t> </a:t>
            </a:r>
            <a:r>
              <a:rPr lang="en-US" dirty="0" err="1"/>
              <a:t>điện</a:t>
            </a:r>
            <a:r>
              <a:rPr lang="en-US" dirty="0"/>
              <a:t> </a:t>
            </a:r>
            <a:r>
              <a:rPr lang="en-US" dirty="0" err="1"/>
              <a:t>giải</a:t>
            </a:r>
            <a:endParaRPr lang="en-US" dirty="0"/>
          </a:p>
          <a:p>
            <a:r>
              <a:rPr lang="en-US" dirty="0"/>
              <a:t>d.	</a:t>
            </a:r>
            <a:r>
              <a:rPr lang="en-US" dirty="0" err="1"/>
              <a:t>Bán</a:t>
            </a:r>
            <a:r>
              <a:rPr lang="en-US" dirty="0"/>
              <a:t> </a:t>
            </a:r>
            <a:r>
              <a:rPr lang="en-US" dirty="0" err="1"/>
              <a:t>tắc</a:t>
            </a:r>
            <a:r>
              <a:rPr lang="en-US" dirty="0"/>
              <a:t> </a:t>
            </a:r>
            <a:r>
              <a:rPr lang="en-US" dirty="0" err="1"/>
              <a:t>ruột</a:t>
            </a:r>
            <a:endParaRPr lang="en-US" dirty="0"/>
          </a:p>
          <a:p>
            <a:r>
              <a:rPr lang="en-US" dirty="0"/>
              <a:t>e.	</a:t>
            </a:r>
            <a:r>
              <a:rPr lang="en-US" dirty="0" err="1"/>
              <a:t>Xuất</a:t>
            </a:r>
            <a:r>
              <a:rPr lang="en-US" dirty="0"/>
              <a:t> </a:t>
            </a:r>
            <a:r>
              <a:rPr lang="en-US" dirty="0" err="1"/>
              <a:t>huyết</a:t>
            </a:r>
            <a:r>
              <a:rPr lang="en-US" dirty="0"/>
              <a:t> </a:t>
            </a:r>
            <a:r>
              <a:rPr lang="en-US" dirty="0" err="1"/>
              <a:t>tiêu</a:t>
            </a:r>
            <a:r>
              <a:rPr lang="en-US" dirty="0"/>
              <a:t> </a:t>
            </a:r>
            <a:r>
              <a:rPr lang="en-US" dirty="0" err="1"/>
              <a:t>hóa</a:t>
            </a:r>
            <a:endParaRPr lang="en-US" dirty="0"/>
          </a:p>
        </p:txBody>
      </p:sp>
    </p:spTree>
    <p:extLst>
      <p:ext uri="{BB962C8B-B14F-4D97-AF65-F5344CB8AC3E}">
        <p14:creationId xmlns:p14="http://schemas.microsoft.com/office/powerpoint/2010/main" val="36324557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437E3E5E-0673-4559-A863-D719F8FA359F}"/>
              </a:ext>
            </a:extLst>
          </p:cNvPr>
          <p:cNvSpPr txBox="1"/>
          <p:nvPr/>
        </p:nvSpPr>
        <p:spPr>
          <a:xfrm>
            <a:off x="-1" y="0"/>
            <a:ext cx="12192000" cy="2862322"/>
          </a:xfrm>
          <a:prstGeom prst="rect">
            <a:avLst/>
          </a:prstGeom>
          <a:noFill/>
        </p:spPr>
        <p:txBody>
          <a:bodyPr wrap="square">
            <a:spAutoFit/>
          </a:bodyPr>
          <a:lstStyle/>
          <a:p>
            <a:r>
              <a:rPr lang="vi-VN" dirty="0"/>
              <a:t>Câu 27. Bệnh nhân nữ, 87 tuổi, đau bụng 2 ngày, đau quanh rốn quặn từng cơn, bụng chướng dần, không ói, không đi cầu 2 ngày nay. </a:t>
            </a:r>
          </a:p>
          <a:p>
            <a:r>
              <a:rPr lang="vi-VN" dirty="0"/>
              <a:t>Tiền căn: vài tháng gần đây có khó đi cầu xen kẽ tiêu lỏng, phân không có máu. </a:t>
            </a:r>
          </a:p>
          <a:p>
            <a:r>
              <a:rPr lang="vi-VN" dirty="0"/>
              <a:t>Khám: bụng chướng vừa, cân đối, không có điểm đau. Âm ruột tăng, âm sắc cao. </a:t>
            </a:r>
          </a:p>
          <a:p>
            <a:r>
              <a:rPr lang="vi-VN" dirty="0"/>
              <a:t>Chẩn đoán nào sau đây là phù hợp:</a:t>
            </a:r>
          </a:p>
          <a:p>
            <a:r>
              <a:rPr lang="vi-VN" dirty="0"/>
              <a:t>a.	Tắc ruột do lao hồi manh tràng</a:t>
            </a:r>
          </a:p>
          <a:p>
            <a:r>
              <a:rPr lang="vi-VN" dirty="0"/>
              <a:t>b.	Tắc ruột do u đại tràng	</a:t>
            </a:r>
          </a:p>
          <a:p>
            <a:r>
              <a:rPr lang="vi-VN" dirty="0"/>
              <a:t>c.	Táo bón</a:t>
            </a:r>
          </a:p>
          <a:p>
            <a:r>
              <a:rPr lang="vi-VN" dirty="0"/>
              <a:t>d.	Tắc ruột do dính </a:t>
            </a:r>
          </a:p>
          <a:p>
            <a:r>
              <a:rPr lang="vi-VN" dirty="0"/>
              <a:t>e.	Hội chứng ruột kích thích</a:t>
            </a:r>
          </a:p>
        </p:txBody>
      </p:sp>
    </p:spTree>
    <p:extLst>
      <p:ext uri="{BB962C8B-B14F-4D97-AF65-F5344CB8AC3E}">
        <p14:creationId xmlns:p14="http://schemas.microsoft.com/office/powerpoint/2010/main" val="11981481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661EA9B9-F6DD-423C-B178-0930D19977E6}"/>
              </a:ext>
            </a:extLst>
          </p:cNvPr>
          <p:cNvSpPr txBox="1"/>
          <p:nvPr/>
        </p:nvSpPr>
        <p:spPr>
          <a:xfrm>
            <a:off x="-2796" y="0"/>
            <a:ext cx="12194796" cy="2585323"/>
          </a:xfrm>
          <a:prstGeom prst="rect">
            <a:avLst/>
          </a:prstGeom>
          <a:noFill/>
        </p:spPr>
        <p:txBody>
          <a:bodyPr wrap="square">
            <a:spAutoFit/>
          </a:bodyPr>
          <a:lstStyle/>
          <a:p>
            <a:r>
              <a:rPr lang="vi-VN" dirty="0"/>
              <a:t>Câu 46. Bệnh nhân nam, 52 tuổi, khoảng 2 tháng nay tiêu phân lỏng xen kẽ táo bón, không thấy máu trong phân, không đau bụng, không sụt cân. </a:t>
            </a:r>
          </a:p>
          <a:p>
            <a:r>
              <a:rPr lang="vi-VN" dirty="0"/>
              <a:t>Tiền căn gia đình: mẹ bị ung thư đại tràng (đã mất). </a:t>
            </a:r>
          </a:p>
          <a:p>
            <a:r>
              <a:rPr lang="vi-VN" dirty="0"/>
              <a:t>Cận lâm sàng đầu tiên nên được chỉ định cho bệnh nhân này là gì?</a:t>
            </a:r>
          </a:p>
          <a:p>
            <a:r>
              <a:rPr lang="vi-VN" dirty="0"/>
              <a:t>a.	Xquang đại tràng cản quang</a:t>
            </a:r>
          </a:p>
          <a:p>
            <a:r>
              <a:rPr lang="vi-VN" dirty="0"/>
              <a:t>b.	Nội soi đại tràng</a:t>
            </a:r>
          </a:p>
          <a:p>
            <a:r>
              <a:rPr lang="vi-VN" dirty="0"/>
              <a:t>c.	Siêu âm bụng</a:t>
            </a:r>
          </a:p>
          <a:p>
            <a:r>
              <a:rPr lang="vi-VN" dirty="0"/>
              <a:t>d.	CT scan bụng chậu cản quang</a:t>
            </a:r>
          </a:p>
          <a:p>
            <a:r>
              <a:rPr lang="vi-VN" dirty="0"/>
              <a:t>e.	MRI bụng chậu có cản từ</a:t>
            </a:r>
          </a:p>
        </p:txBody>
      </p:sp>
    </p:spTree>
    <p:extLst>
      <p:ext uri="{BB962C8B-B14F-4D97-AF65-F5344CB8AC3E}">
        <p14:creationId xmlns:p14="http://schemas.microsoft.com/office/powerpoint/2010/main" val="40946802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3600" b="1" dirty="0">
                <a:solidFill>
                  <a:srgbClr val="FF0000"/>
                </a:solidFill>
                <a:highlight>
                  <a:srgbClr val="FFFF00"/>
                </a:highlight>
              </a:rPr>
              <a:t>Y3Y15 </a:t>
            </a:r>
            <a:r>
              <a:rPr lang="en-US" sz="3600" b="1" dirty="0" err="1">
                <a:solidFill>
                  <a:srgbClr val="FF0000"/>
                </a:solidFill>
                <a:highlight>
                  <a:srgbClr val="FFFF00"/>
                </a:highlight>
              </a:rPr>
              <a:t>lần</a:t>
            </a:r>
            <a:r>
              <a:rPr lang="en-US" sz="3600" b="1" dirty="0">
                <a:solidFill>
                  <a:srgbClr val="FF0000"/>
                </a:solidFill>
                <a:highlight>
                  <a:srgbClr val="FFFF00"/>
                </a:highlight>
              </a:rPr>
              <a:t> 1</a:t>
            </a:r>
          </a:p>
        </p:txBody>
      </p:sp>
      <p:sp>
        <p:nvSpPr>
          <p:cNvPr id="4" name="TextBox 3">
            <a:extLst>
              <a:ext uri="{FF2B5EF4-FFF2-40B4-BE49-F238E27FC236}">
                <a16:creationId xmlns:a16="http://schemas.microsoft.com/office/drawing/2014/main" id="{47BB8F1D-F75E-42B2-90AD-C9A07C212458}"/>
              </a:ext>
            </a:extLst>
          </p:cNvPr>
          <p:cNvSpPr txBox="1"/>
          <p:nvPr/>
        </p:nvSpPr>
        <p:spPr>
          <a:xfrm>
            <a:off x="0" y="1"/>
            <a:ext cx="12192000" cy="3139321"/>
          </a:xfrm>
          <a:prstGeom prst="rect">
            <a:avLst/>
          </a:prstGeom>
          <a:noFill/>
        </p:spPr>
        <p:txBody>
          <a:bodyPr wrap="square">
            <a:spAutoFit/>
          </a:bodyPr>
          <a:lstStyle/>
          <a:p>
            <a:r>
              <a:rPr lang="vi-VN" dirty="0"/>
              <a:t>Câu 1. Bệnh nhân nữ, 65 tuổi, vào viện vì tức bụng và trướng bụng 1 tuần, không đi cầu</a:t>
            </a:r>
          </a:p>
          <a:p>
            <a:r>
              <a:rPr lang="vi-VN" dirty="0"/>
              <a:t>được. Khoảng 3 tháng trước hay đau bụng âm ỉ hố chậu trái, trướng bụng, đi cầu hay trung</a:t>
            </a:r>
          </a:p>
          <a:p>
            <a:r>
              <a:rPr lang="vi-VN" dirty="0"/>
              <a:t>tiện được thì đỡ.</a:t>
            </a:r>
          </a:p>
          <a:p>
            <a:r>
              <a:rPr lang="vi-VN" dirty="0"/>
              <a:t>Khám: BN tỉnh, không sốt, sinh hiệu ổn. Bụng trướng nhiều, gõ vang, âm ruột khó nghe,</a:t>
            </a:r>
          </a:p>
          <a:p>
            <a:r>
              <a:rPr lang="vi-VN" dirty="0"/>
              <a:t>không sờ thấy u bụng, bóng trực tràng trống, không có máu theo găng.</a:t>
            </a:r>
          </a:p>
          <a:p>
            <a:r>
              <a:rPr lang="vi-VN" dirty="0"/>
              <a:t>Chẩn đoán lâm sàng nghĩ đến nhiều nhất là gì?</a:t>
            </a:r>
          </a:p>
          <a:p>
            <a:r>
              <a:rPr lang="vi-VN" dirty="0"/>
              <a:t>a. Tắc ruột do ung thư đại tràng</a:t>
            </a:r>
          </a:p>
          <a:p>
            <a:r>
              <a:rPr lang="vi-VN" dirty="0"/>
              <a:t>b. Xoắn đại tràng Sigma</a:t>
            </a:r>
          </a:p>
          <a:p>
            <a:r>
              <a:rPr lang="vi-VN" dirty="0"/>
              <a:t>c. Tắc ruột do dính</a:t>
            </a:r>
          </a:p>
          <a:p>
            <a:r>
              <a:rPr lang="vi-VN" dirty="0"/>
              <a:t>d. Tắc ruột do viêm túi thừa đại tràng</a:t>
            </a:r>
          </a:p>
          <a:p>
            <a:r>
              <a:rPr lang="vi-VN" dirty="0"/>
              <a:t>e. Lồng ruột do polyp đại tràng</a:t>
            </a:r>
            <a:endParaRPr lang="en-US" dirty="0"/>
          </a:p>
        </p:txBody>
      </p:sp>
    </p:spTree>
    <p:extLst>
      <p:ext uri="{BB962C8B-B14F-4D97-AF65-F5344CB8AC3E}">
        <p14:creationId xmlns:p14="http://schemas.microsoft.com/office/powerpoint/2010/main" val="35806126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72AFC333-FF42-4767-A319-8B70433B8258}"/>
              </a:ext>
            </a:extLst>
          </p:cNvPr>
          <p:cNvSpPr txBox="1"/>
          <p:nvPr/>
        </p:nvSpPr>
        <p:spPr>
          <a:xfrm>
            <a:off x="-2796" y="1"/>
            <a:ext cx="12194796" cy="1754326"/>
          </a:xfrm>
          <a:prstGeom prst="rect">
            <a:avLst/>
          </a:prstGeom>
          <a:noFill/>
        </p:spPr>
        <p:txBody>
          <a:bodyPr wrap="square">
            <a:spAutoFit/>
          </a:bodyPr>
          <a:lstStyle/>
          <a:p>
            <a:r>
              <a:rPr lang="vi-VN" dirty="0"/>
              <a:t>Câu 10. Ung thư đại tràng bên trái thường có những đặc điểm sau, NGOẠI TRỪ:</a:t>
            </a:r>
          </a:p>
          <a:p>
            <a:r>
              <a:rPr lang="vi-VN" dirty="0"/>
              <a:t>a. Dạng chồi sùi</a:t>
            </a:r>
          </a:p>
          <a:p>
            <a:r>
              <a:rPr lang="vi-VN" dirty="0"/>
              <a:t>b. Gây táo bón</a:t>
            </a:r>
          </a:p>
          <a:p>
            <a:r>
              <a:rPr lang="vi-VN" dirty="0"/>
              <a:t>c. Gây tắc ruột</a:t>
            </a:r>
          </a:p>
          <a:p>
            <a:r>
              <a:rPr lang="vi-VN" dirty="0"/>
              <a:t>d. Khó sờ thấy trên bụng</a:t>
            </a:r>
          </a:p>
          <a:p>
            <a:r>
              <a:rPr lang="vi-VN" dirty="0"/>
              <a:t>e. Di căn hạch cạnh động mạch mạc treo tràng dưới</a:t>
            </a:r>
            <a:endParaRPr lang="en-US" dirty="0"/>
          </a:p>
        </p:txBody>
      </p:sp>
      <p:sp>
        <p:nvSpPr>
          <p:cNvPr id="6" name="TextBox 5">
            <a:extLst>
              <a:ext uri="{FF2B5EF4-FFF2-40B4-BE49-F238E27FC236}">
                <a16:creationId xmlns:a16="http://schemas.microsoft.com/office/drawing/2014/main" id="{D35BE6B7-6236-4002-921A-2EC3D6E9E226}"/>
              </a:ext>
            </a:extLst>
          </p:cNvPr>
          <p:cNvSpPr txBox="1"/>
          <p:nvPr/>
        </p:nvSpPr>
        <p:spPr>
          <a:xfrm>
            <a:off x="0" y="1933069"/>
            <a:ext cx="12192000" cy="1754326"/>
          </a:xfrm>
          <a:prstGeom prst="rect">
            <a:avLst/>
          </a:prstGeom>
          <a:noFill/>
        </p:spPr>
        <p:txBody>
          <a:bodyPr wrap="square">
            <a:spAutoFit/>
          </a:bodyPr>
          <a:lstStyle/>
          <a:p>
            <a:r>
              <a:rPr lang="vi-VN" dirty="0"/>
              <a:t>Câu 14. Nghe âm thổi động mạch chủ bụng thường nghe ở:</a:t>
            </a:r>
          </a:p>
          <a:p>
            <a:r>
              <a:rPr lang="vi-VN" dirty="0"/>
              <a:t>a. Trên rốn</a:t>
            </a:r>
          </a:p>
          <a:p>
            <a:r>
              <a:rPr lang="vi-VN" dirty="0"/>
              <a:t>b. Quanh rốn</a:t>
            </a:r>
          </a:p>
          <a:p>
            <a:r>
              <a:rPr lang="vi-VN" dirty="0"/>
              <a:t>c. Dưới rốn</a:t>
            </a:r>
          </a:p>
          <a:p>
            <a:r>
              <a:rPr lang="vi-VN" dirty="0"/>
              <a:t>d. Trước xương ức</a:t>
            </a:r>
          </a:p>
          <a:p>
            <a:r>
              <a:rPr lang="vi-VN" dirty="0"/>
              <a:t>e. Hố chậu phải</a:t>
            </a:r>
            <a:endParaRPr lang="en-US" dirty="0"/>
          </a:p>
        </p:txBody>
      </p:sp>
    </p:spTree>
    <p:extLst>
      <p:ext uri="{BB962C8B-B14F-4D97-AF65-F5344CB8AC3E}">
        <p14:creationId xmlns:p14="http://schemas.microsoft.com/office/powerpoint/2010/main" val="947675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p:txBody>
          <a:bodyPr>
            <a:normAutofit/>
          </a:bodyPr>
          <a:lstStyle/>
          <a:p>
            <a:r>
              <a:rPr lang="en-US" sz="3600" b="1" dirty="0" err="1">
                <a:solidFill>
                  <a:srgbClr val="FF0000"/>
                </a:solidFill>
                <a:highlight>
                  <a:srgbClr val="FFFF00"/>
                </a:highlight>
              </a:rPr>
              <a:t>Đề</a:t>
            </a:r>
            <a:r>
              <a:rPr lang="en-US" sz="3600" b="1" dirty="0">
                <a:solidFill>
                  <a:srgbClr val="FF0000"/>
                </a:solidFill>
                <a:highlight>
                  <a:srgbClr val="FFFF00"/>
                </a:highlight>
              </a:rPr>
              <a:t> TN </a:t>
            </a:r>
            <a:r>
              <a:rPr lang="en-US" sz="3600" b="1" dirty="0" err="1">
                <a:solidFill>
                  <a:srgbClr val="FF0000"/>
                </a:solidFill>
                <a:highlight>
                  <a:srgbClr val="FFFF00"/>
                </a:highlight>
              </a:rPr>
              <a:t>lần</a:t>
            </a:r>
            <a:r>
              <a:rPr lang="en-US" sz="3600" b="1" dirty="0">
                <a:solidFill>
                  <a:srgbClr val="FF0000"/>
                </a:solidFill>
                <a:highlight>
                  <a:srgbClr val="FFFF00"/>
                </a:highlight>
              </a:rPr>
              <a:t> 2 Y14</a:t>
            </a:r>
          </a:p>
        </p:txBody>
      </p:sp>
    </p:spTree>
    <p:extLst>
      <p:ext uri="{BB962C8B-B14F-4D97-AF65-F5344CB8AC3E}">
        <p14:creationId xmlns:p14="http://schemas.microsoft.com/office/powerpoint/2010/main" val="5141635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7A0DBC3E-3414-46CF-B74C-2179BF45DD56}"/>
              </a:ext>
            </a:extLst>
          </p:cNvPr>
          <p:cNvSpPr txBox="1"/>
          <p:nvPr/>
        </p:nvSpPr>
        <p:spPr>
          <a:xfrm>
            <a:off x="0" y="-58500"/>
            <a:ext cx="12192000" cy="2862322"/>
          </a:xfrm>
          <a:prstGeom prst="rect">
            <a:avLst/>
          </a:prstGeom>
          <a:noFill/>
        </p:spPr>
        <p:txBody>
          <a:bodyPr wrap="square">
            <a:spAutoFit/>
          </a:bodyPr>
          <a:lstStyle/>
          <a:p>
            <a:r>
              <a:rPr lang="vi-VN" dirty="0"/>
              <a:t>Câu 28. Bệnh nhân nữ, 77 tuổi, đau bụng 2 ngày, đau quanh rốn quặn từng cơn, bụng</a:t>
            </a:r>
          </a:p>
          <a:p>
            <a:r>
              <a:rPr lang="vi-VN" dirty="0"/>
              <a:t>chướng dần, không ói, không đi cầu 2 ngày nay.</a:t>
            </a:r>
          </a:p>
          <a:p>
            <a:r>
              <a:rPr lang="vi-VN" dirty="0"/>
              <a:t>Tiền căn: vài tháng gần đây có khó đi cầu xen kẽ tiêu lỏng, phân không có máu.</a:t>
            </a:r>
          </a:p>
          <a:p>
            <a:r>
              <a:rPr lang="vi-VN" dirty="0"/>
              <a:t>Khám: bụng chướng vừa, cân đối, không có điểm đau. Âm ruột tăng, âm sắc cao.</a:t>
            </a:r>
          </a:p>
          <a:p>
            <a:r>
              <a:rPr lang="vi-VN" dirty="0"/>
              <a:t>Chẩn đoán nào sau đây là phù hợp:</a:t>
            </a:r>
          </a:p>
          <a:p>
            <a:r>
              <a:rPr lang="vi-VN" dirty="0"/>
              <a:t>a. Tắc ruột do lao hồi manh tràng</a:t>
            </a:r>
          </a:p>
          <a:p>
            <a:r>
              <a:rPr lang="vi-VN" dirty="0"/>
              <a:t>b. Tắc ruột do u đại tràng</a:t>
            </a:r>
          </a:p>
          <a:p>
            <a:r>
              <a:rPr lang="vi-VN" dirty="0"/>
              <a:t>c. Táo bón</a:t>
            </a:r>
          </a:p>
          <a:p>
            <a:r>
              <a:rPr lang="vi-VN" dirty="0"/>
              <a:t>d. Tắc ruột do dính</a:t>
            </a:r>
          </a:p>
          <a:p>
            <a:r>
              <a:rPr lang="vi-VN" dirty="0"/>
              <a:t>e. Hội chứng ruột kích thích</a:t>
            </a:r>
            <a:endParaRPr lang="en-US" dirty="0"/>
          </a:p>
        </p:txBody>
      </p:sp>
      <p:sp>
        <p:nvSpPr>
          <p:cNvPr id="6" name="TextBox 5">
            <a:extLst>
              <a:ext uri="{FF2B5EF4-FFF2-40B4-BE49-F238E27FC236}">
                <a16:creationId xmlns:a16="http://schemas.microsoft.com/office/drawing/2014/main" id="{8B9CAA79-240C-4FEE-A9EA-5558A99B59F2}"/>
              </a:ext>
            </a:extLst>
          </p:cNvPr>
          <p:cNvSpPr txBox="1"/>
          <p:nvPr/>
        </p:nvSpPr>
        <p:spPr>
          <a:xfrm>
            <a:off x="-1" y="2803823"/>
            <a:ext cx="12113703" cy="1788162"/>
          </a:xfrm>
          <a:prstGeom prst="rect">
            <a:avLst/>
          </a:prstGeom>
          <a:noFill/>
        </p:spPr>
        <p:txBody>
          <a:bodyPr wrap="square">
            <a:spAutoFit/>
          </a:bodyPr>
          <a:lstStyle/>
          <a:p>
            <a:r>
              <a:rPr lang="vi-VN" dirty="0"/>
              <a:t>Câu 44. Trường hợp nào sau đây được xem là có nguy cơ cao bị ung thư đại tràng:</a:t>
            </a:r>
          </a:p>
          <a:p>
            <a:r>
              <a:rPr lang="vi-VN" dirty="0"/>
              <a:t>a. Uống rượu nhiều</a:t>
            </a:r>
          </a:p>
          <a:p>
            <a:r>
              <a:rPr lang="vi-VN" dirty="0"/>
              <a:t>b. Xơ gan</a:t>
            </a:r>
          </a:p>
          <a:p>
            <a:r>
              <a:rPr lang="vi-VN" dirty="0"/>
              <a:t>c. Sử dụng corticoid kéo dài</a:t>
            </a:r>
          </a:p>
          <a:p>
            <a:r>
              <a:rPr lang="vi-VN" dirty="0"/>
              <a:t>d. Lỵ amib kéo dài</a:t>
            </a:r>
          </a:p>
          <a:p>
            <a:r>
              <a:rPr lang="vi-VN" dirty="0"/>
              <a:t>e. Đa polyp gia đình</a:t>
            </a:r>
            <a:endParaRPr lang="en-US" dirty="0"/>
          </a:p>
        </p:txBody>
      </p:sp>
    </p:spTree>
    <p:extLst>
      <p:ext uri="{BB962C8B-B14F-4D97-AF65-F5344CB8AC3E}">
        <p14:creationId xmlns:p14="http://schemas.microsoft.com/office/powerpoint/2010/main" val="22446744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D619F424-2137-46D9-BB34-55F78F564AB7}"/>
              </a:ext>
            </a:extLst>
          </p:cNvPr>
          <p:cNvSpPr txBox="1"/>
          <p:nvPr/>
        </p:nvSpPr>
        <p:spPr>
          <a:xfrm>
            <a:off x="0" y="1"/>
            <a:ext cx="12192000" cy="1754326"/>
          </a:xfrm>
          <a:prstGeom prst="rect">
            <a:avLst/>
          </a:prstGeom>
          <a:noFill/>
        </p:spPr>
        <p:txBody>
          <a:bodyPr wrap="square">
            <a:spAutoFit/>
          </a:bodyPr>
          <a:lstStyle/>
          <a:p>
            <a:r>
              <a:rPr lang="vi-VN" dirty="0"/>
              <a:t>Câu 49. Vị trí thường gặp nhất của ung thư đại trực tràng là:</a:t>
            </a:r>
          </a:p>
          <a:p>
            <a:r>
              <a:rPr lang="vi-VN" dirty="0"/>
              <a:t>a. Manh tràng</a:t>
            </a:r>
          </a:p>
          <a:p>
            <a:r>
              <a:rPr lang="vi-VN" dirty="0"/>
              <a:t>b. Đại tràng phải</a:t>
            </a:r>
          </a:p>
          <a:p>
            <a:r>
              <a:rPr lang="vi-VN" dirty="0"/>
              <a:t>c. Đại tràng trái</a:t>
            </a:r>
          </a:p>
          <a:p>
            <a:r>
              <a:rPr lang="vi-VN" dirty="0"/>
              <a:t>d. Đại tràng chậu hông</a:t>
            </a:r>
          </a:p>
          <a:p>
            <a:r>
              <a:rPr lang="vi-VN" dirty="0"/>
              <a:t>e. Trực tràng</a:t>
            </a:r>
            <a:endParaRPr lang="en-US" dirty="0"/>
          </a:p>
        </p:txBody>
      </p:sp>
      <p:sp>
        <p:nvSpPr>
          <p:cNvPr id="6" name="TextBox 5">
            <a:extLst>
              <a:ext uri="{FF2B5EF4-FFF2-40B4-BE49-F238E27FC236}">
                <a16:creationId xmlns:a16="http://schemas.microsoft.com/office/drawing/2014/main" id="{D6C323FC-BEAF-4032-86D4-ECD3385FCBAD}"/>
              </a:ext>
            </a:extLst>
          </p:cNvPr>
          <p:cNvSpPr txBox="1"/>
          <p:nvPr/>
        </p:nvSpPr>
        <p:spPr>
          <a:xfrm>
            <a:off x="0" y="1754328"/>
            <a:ext cx="12192000" cy="1788162"/>
          </a:xfrm>
          <a:prstGeom prst="rect">
            <a:avLst/>
          </a:prstGeom>
          <a:noFill/>
        </p:spPr>
        <p:txBody>
          <a:bodyPr wrap="square">
            <a:spAutoFit/>
          </a:bodyPr>
          <a:lstStyle/>
          <a:p>
            <a:r>
              <a:rPr lang="vi-VN" dirty="0"/>
              <a:t>Câu 60. Khi khám hậu môn trực tràng, những yêu cầu sau là bắt buộc, NGOẠI TRỪ:</a:t>
            </a:r>
          </a:p>
          <a:p>
            <a:r>
              <a:rPr lang="vi-VN" dirty="0"/>
              <a:t>a. Đánh giá cơ thắt hậu môn</a:t>
            </a:r>
          </a:p>
          <a:p>
            <a:r>
              <a:rPr lang="vi-VN" dirty="0"/>
              <a:t>b. Đánh giá phân hay máu trong bóng trực tràng</a:t>
            </a:r>
          </a:p>
          <a:p>
            <a:r>
              <a:rPr lang="vi-VN" dirty="0"/>
              <a:t>c. Đánh giá thành trực tràng</a:t>
            </a:r>
          </a:p>
          <a:p>
            <a:r>
              <a:rPr lang="vi-VN" dirty="0"/>
              <a:t>d. Đánh giá sang thương quanh lỗ hậu môn</a:t>
            </a:r>
          </a:p>
          <a:p>
            <a:r>
              <a:rPr lang="vi-VN" dirty="0"/>
              <a:t>e. Đánh giá những búi trĩ nội trên đường lược</a:t>
            </a:r>
            <a:endParaRPr lang="en-US" dirty="0"/>
          </a:p>
        </p:txBody>
      </p:sp>
      <p:pic>
        <p:nvPicPr>
          <p:cNvPr id="8" name="Picture 7" descr="Diagram&#10;&#10;Description automatically generated">
            <a:extLst>
              <a:ext uri="{FF2B5EF4-FFF2-40B4-BE49-F238E27FC236}">
                <a16:creationId xmlns:a16="http://schemas.microsoft.com/office/drawing/2014/main" id="{AFC380CE-EBEF-4A7A-AEDE-746ED1585510}"/>
              </a:ext>
            </a:extLst>
          </p:cNvPr>
          <p:cNvPicPr>
            <a:picLocks noChangeAspect="1"/>
          </p:cNvPicPr>
          <p:nvPr/>
        </p:nvPicPr>
        <p:blipFill>
          <a:blip r:embed="rId3"/>
          <a:stretch>
            <a:fillRect/>
          </a:stretch>
        </p:blipFill>
        <p:spPr>
          <a:xfrm>
            <a:off x="6533724" y="2198176"/>
            <a:ext cx="3791145" cy="3765744"/>
          </a:xfrm>
          <a:prstGeom prst="rect">
            <a:avLst/>
          </a:prstGeom>
        </p:spPr>
      </p:pic>
    </p:spTree>
    <p:extLst>
      <p:ext uri="{BB962C8B-B14F-4D97-AF65-F5344CB8AC3E}">
        <p14:creationId xmlns:p14="http://schemas.microsoft.com/office/powerpoint/2010/main" val="11085899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3600" b="1" dirty="0">
                <a:solidFill>
                  <a:srgbClr val="FF0000"/>
                </a:solidFill>
                <a:highlight>
                  <a:srgbClr val="FFFF00"/>
                </a:highlight>
              </a:rPr>
              <a:t>Y3Y14 </a:t>
            </a:r>
            <a:r>
              <a:rPr lang="en-US" sz="3600" b="1" dirty="0" err="1">
                <a:solidFill>
                  <a:srgbClr val="FF0000"/>
                </a:solidFill>
                <a:highlight>
                  <a:srgbClr val="FFFF00"/>
                </a:highlight>
              </a:rPr>
              <a:t>lần</a:t>
            </a:r>
            <a:r>
              <a:rPr lang="en-US" sz="3600" b="1" dirty="0">
                <a:solidFill>
                  <a:srgbClr val="FF0000"/>
                </a:solidFill>
                <a:highlight>
                  <a:srgbClr val="FFFF00"/>
                </a:highlight>
              </a:rPr>
              <a:t> 1</a:t>
            </a:r>
          </a:p>
        </p:txBody>
      </p:sp>
      <p:sp>
        <p:nvSpPr>
          <p:cNvPr id="4" name="TextBox 3">
            <a:extLst>
              <a:ext uri="{FF2B5EF4-FFF2-40B4-BE49-F238E27FC236}">
                <a16:creationId xmlns:a16="http://schemas.microsoft.com/office/drawing/2014/main" id="{2A614E2D-34C2-41E8-9365-89A861255848}"/>
              </a:ext>
            </a:extLst>
          </p:cNvPr>
          <p:cNvSpPr txBox="1"/>
          <p:nvPr/>
        </p:nvSpPr>
        <p:spPr>
          <a:xfrm>
            <a:off x="-2796" y="0"/>
            <a:ext cx="12192000" cy="2072081"/>
          </a:xfrm>
          <a:prstGeom prst="rect">
            <a:avLst/>
          </a:prstGeom>
          <a:noFill/>
        </p:spPr>
        <p:txBody>
          <a:bodyPr wrap="square">
            <a:spAutoFit/>
          </a:bodyPr>
          <a:lstStyle/>
          <a:p>
            <a:r>
              <a:rPr lang="vi-VN" dirty="0"/>
              <a:t>Câu 15. Tis (Tumor in situ) của ung thư đại tràng là thương tổn ung thư khi chưa xâm nhập</a:t>
            </a:r>
          </a:p>
          <a:p>
            <a:r>
              <a:rPr lang="vi-VN" dirty="0"/>
              <a:t>qua lớp:</a:t>
            </a:r>
          </a:p>
          <a:p>
            <a:r>
              <a:rPr lang="vi-VN" dirty="0"/>
              <a:t>a. Thanh mạc</a:t>
            </a:r>
          </a:p>
          <a:p>
            <a:r>
              <a:rPr lang="vi-VN" dirty="0"/>
              <a:t>b. Cơ</a:t>
            </a:r>
          </a:p>
          <a:p>
            <a:r>
              <a:rPr lang="vi-VN" dirty="0"/>
              <a:t>c. Dưới niêm</a:t>
            </a:r>
          </a:p>
          <a:p>
            <a:r>
              <a:rPr lang="vi-VN" dirty="0"/>
              <a:t>d. Cơ niêm</a:t>
            </a:r>
          </a:p>
          <a:p>
            <a:r>
              <a:rPr lang="vi-VN" dirty="0"/>
              <a:t>e. Dưới thanh mạc</a:t>
            </a:r>
            <a:endParaRPr lang="en-US" dirty="0"/>
          </a:p>
        </p:txBody>
      </p:sp>
      <p:sp>
        <p:nvSpPr>
          <p:cNvPr id="6" name="TextBox 5">
            <a:extLst>
              <a:ext uri="{FF2B5EF4-FFF2-40B4-BE49-F238E27FC236}">
                <a16:creationId xmlns:a16="http://schemas.microsoft.com/office/drawing/2014/main" id="{82AC6D47-6C17-412A-969D-4AB87224B2CA}"/>
              </a:ext>
            </a:extLst>
          </p:cNvPr>
          <p:cNvSpPr txBox="1"/>
          <p:nvPr/>
        </p:nvSpPr>
        <p:spPr>
          <a:xfrm>
            <a:off x="-2797" y="2072082"/>
            <a:ext cx="12133277" cy="1788162"/>
          </a:xfrm>
          <a:prstGeom prst="rect">
            <a:avLst/>
          </a:prstGeom>
          <a:noFill/>
        </p:spPr>
        <p:txBody>
          <a:bodyPr wrap="square">
            <a:spAutoFit/>
          </a:bodyPr>
          <a:lstStyle/>
          <a:p>
            <a:r>
              <a:rPr lang="vi-VN" dirty="0"/>
              <a:t>Câu 25. Dấu hiệu lâm sàng gợi ý đến ung thư đại tràng, hãy CHỌN CÂU SAI:</a:t>
            </a:r>
          </a:p>
          <a:p>
            <a:r>
              <a:rPr lang="vi-VN" dirty="0"/>
              <a:t>a. Tiêu chảy kéo dài</a:t>
            </a:r>
          </a:p>
          <a:p>
            <a:r>
              <a:rPr lang="vi-VN" dirty="0"/>
              <a:t>b. Tiêu máu đỏ tươi chảy thành tia</a:t>
            </a:r>
          </a:p>
          <a:p>
            <a:r>
              <a:rPr lang="vi-VN" dirty="0"/>
              <a:t>c. Tiêu chảy xen kẽ táo bón</a:t>
            </a:r>
          </a:p>
          <a:p>
            <a:r>
              <a:rPr lang="vi-VN" dirty="0"/>
              <a:t>d. Tiêu ra máu lẫn nhầy</a:t>
            </a:r>
          </a:p>
          <a:p>
            <a:r>
              <a:rPr lang="vi-VN" dirty="0"/>
              <a:t>e. Đau bụng quặn và mắc đi tiêu nhiều lần</a:t>
            </a:r>
            <a:endParaRPr lang="en-US" dirty="0"/>
          </a:p>
        </p:txBody>
      </p:sp>
    </p:spTree>
    <p:extLst>
      <p:ext uri="{BB962C8B-B14F-4D97-AF65-F5344CB8AC3E}">
        <p14:creationId xmlns:p14="http://schemas.microsoft.com/office/powerpoint/2010/main" val="35231164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9BB5F168-530F-4B74-8705-9C8F0363DCD5}"/>
              </a:ext>
            </a:extLst>
          </p:cNvPr>
          <p:cNvSpPr txBox="1"/>
          <p:nvPr/>
        </p:nvSpPr>
        <p:spPr>
          <a:xfrm>
            <a:off x="-1" y="0"/>
            <a:ext cx="12191999" cy="2031325"/>
          </a:xfrm>
          <a:prstGeom prst="rect">
            <a:avLst/>
          </a:prstGeom>
          <a:noFill/>
        </p:spPr>
        <p:txBody>
          <a:bodyPr wrap="square">
            <a:spAutoFit/>
          </a:bodyPr>
          <a:lstStyle/>
          <a:p>
            <a:r>
              <a:rPr lang="vi-VN" dirty="0"/>
              <a:t>Câu 26. Để đánh giá chính xác mức độ xâm lấn xung quanh trong ung thư trực tràng 1/3</a:t>
            </a:r>
          </a:p>
          <a:p>
            <a:r>
              <a:rPr lang="vi-VN" dirty="0"/>
              <a:t>giữa và dưới, nên dùng:</a:t>
            </a:r>
          </a:p>
          <a:p>
            <a:r>
              <a:rPr lang="vi-VN" dirty="0"/>
              <a:t>a. Thăm trực tràng</a:t>
            </a:r>
          </a:p>
          <a:p>
            <a:r>
              <a:rPr lang="vi-VN" dirty="0"/>
              <a:t>b. Nội soi trực tràng</a:t>
            </a:r>
          </a:p>
          <a:p>
            <a:r>
              <a:rPr lang="vi-VN" dirty="0"/>
              <a:t>c. Siêu âm qua nội soi trực tràng</a:t>
            </a:r>
          </a:p>
          <a:p>
            <a:r>
              <a:rPr lang="vi-VN" dirty="0"/>
              <a:t>d. Chụp đại tràng cản quang</a:t>
            </a:r>
          </a:p>
          <a:p>
            <a:r>
              <a:rPr lang="vi-VN" dirty="0"/>
              <a:t>e. Chụp cắt lớp điện toán</a:t>
            </a:r>
            <a:endParaRPr lang="en-US" dirty="0"/>
          </a:p>
        </p:txBody>
      </p:sp>
      <p:sp>
        <p:nvSpPr>
          <p:cNvPr id="6" name="TextBox 5">
            <a:extLst>
              <a:ext uri="{FF2B5EF4-FFF2-40B4-BE49-F238E27FC236}">
                <a16:creationId xmlns:a16="http://schemas.microsoft.com/office/drawing/2014/main" id="{4949B1F3-F39B-43F0-AE5F-268A4D89D8C4}"/>
              </a:ext>
            </a:extLst>
          </p:cNvPr>
          <p:cNvSpPr txBox="1"/>
          <p:nvPr/>
        </p:nvSpPr>
        <p:spPr>
          <a:xfrm>
            <a:off x="-1" y="1907251"/>
            <a:ext cx="12191998" cy="3139321"/>
          </a:xfrm>
          <a:prstGeom prst="rect">
            <a:avLst/>
          </a:prstGeom>
          <a:noFill/>
        </p:spPr>
        <p:txBody>
          <a:bodyPr wrap="square">
            <a:spAutoFit/>
          </a:bodyPr>
          <a:lstStyle/>
          <a:p>
            <a:r>
              <a:rPr lang="vi-VN" dirty="0"/>
              <a:t>Câu 27. Bệnh nhân nữ, 65 tuổi, đến khám vì không đi tiêu được. Bệnh nhân có triệu chứng</a:t>
            </a:r>
          </a:p>
          <a:p>
            <a:r>
              <a:rPr lang="vi-VN" dirty="0"/>
              <a:t>đau bụng âm ỉ và bí trung đại tiện 7 ngày nay, không sốt, không nôn.</a:t>
            </a:r>
          </a:p>
          <a:p>
            <a:r>
              <a:rPr lang="vi-VN" dirty="0"/>
              <a:t>Khám thấy bụng mềm, trướng đều, gõ vang. Thăm trực tràng thấy trực tràng trống, không u,</a:t>
            </a:r>
          </a:p>
          <a:p>
            <a:r>
              <a:rPr lang="vi-VN" dirty="0"/>
              <a:t>rút găng không thấy máu.</a:t>
            </a:r>
          </a:p>
          <a:p>
            <a:r>
              <a:rPr lang="vi-VN" dirty="0"/>
              <a:t>Xquang bụng đứng thấy có mực nước hơi ruột non và đại tràng. Chẩn đoán nghĩ nhiều trong</a:t>
            </a:r>
          </a:p>
          <a:p>
            <a:r>
              <a:rPr lang="vi-VN" dirty="0"/>
              <a:t>trường hợp này?</a:t>
            </a:r>
          </a:p>
          <a:p>
            <a:r>
              <a:rPr lang="vi-VN" dirty="0"/>
              <a:t>a. Tắc ruột cơ năng</a:t>
            </a:r>
          </a:p>
          <a:p>
            <a:r>
              <a:rPr lang="vi-VN" dirty="0"/>
              <a:t>b. Tắc ruột do dính</a:t>
            </a:r>
          </a:p>
          <a:p>
            <a:r>
              <a:rPr lang="vi-VN" dirty="0"/>
              <a:t>c. Tắc ruột do xoắn ruột</a:t>
            </a:r>
          </a:p>
          <a:p>
            <a:r>
              <a:rPr lang="vi-VN" dirty="0"/>
              <a:t>d. Tắc ruột do u đại tràng</a:t>
            </a:r>
          </a:p>
          <a:p>
            <a:r>
              <a:rPr lang="vi-VN" dirty="0"/>
              <a:t>e. Viêm phúc mạc</a:t>
            </a:r>
            <a:endParaRPr lang="en-US" dirty="0"/>
          </a:p>
        </p:txBody>
      </p:sp>
    </p:spTree>
    <p:extLst>
      <p:ext uri="{BB962C8B-B14F-4D97-AF65-F5344CB8AC3E}">
        <p14:creationId xmlns:p14="http://schemas.microsoft.com/office/powerpoint/2010/main" val="2493818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C422744E-2B8F-4912-8A51-CA2253339F71}"/>
              </a:ext>
            </a:extLst>
          </p:cNvPr>
          <p:cNvSpPr txBox="1"/>
          <p:nvPr/>
        </p:nvSpPr>
        <p:spPr>
          <a:xfrm>
            <a:off x="0" y="0"/>
            <a:ext cx="12192000" cy="3139321"/>
          </a:xfrm>
          <a:prstGeom prst="rect">
            <a:avLst/>
          </a:prstGeom>
          <a:noFill/>
        </p:spPr>
        <p:txBody>
          <a:bodyPr wrap="square">
            <a:spAutoFit/>
          </a:bodyPr>
          <a:lstStyle/>
          <a:p>
            <a:r>
              <a:rPr lang="vi-VN" dirty="0"/>
              <a:t>Câu 34. Bệnh nhân nữ, 28 tuổi, đau bụng quặn cơn và nôn ói 2 ngày nay, bí trung đại tiện,</a:t>
            </a:r>
          </a:p>
          <a:p>
            <a:r>
              <a:rPr lang="vi-VN" dirty="0"/>
              <a:t>không sốt. Tiền sử mổ cắt ruột thừa nội soi 3 năm trước.</a:t>
            </a:r>
          </a:p>
          <a:p>
            <a:r>
              <a:rPr lang="vi-VN" dirty="0"/>
              <a:t>Khám thấy bụng trướng vừa, mềm, gõ vang, có dấu rắn bò, vết mổ cũ lành tốt, không đau.</a:t>
            </a:r>
          </a:p>
          <a:p>
            <a:r>
              <a:rPr lang="vi-VN" dirty="0"/>
              <a:t>Thăm trực tràng thấy trực tràng trống, không u, rút găng không thấy máu. Xquang bụng</a:t>
            </a:r>
          </a:p>
          <a:p>
            <a:r>
              <a:rPr lang="vi-VN" dirty="0"/>
              <a:t>đứng thấy có mực nước hơi ruột non.</a:t>
            </a:r>
          </a:p>
          <a:p>
            <a:r>
              <a:rPr lang="vi-VN" dirty="0"/>
              <a:t>Chẩn đoán nghĩ nhiều trong trường hợp này?</a:t>
            </a:r>
          </a:p>
          <a:p>
            <a:r>
              <a:rPr lang="vi-VN" dirty="0"/>
              <a:t>a. Tắc ruột cơ năng</a:t>
            </a:r>
          </a:p>
          <a:p>
            <a:r>
              <a:rPr lang="vi-VN" dirty="0"/>
              <a:t>b. Tắc ruột do dính</a:t>
            </a:r>
          </a:p>
          <a:p>
            <a:r>
              <a:rPr lang="vi-VN" dirty="0"/>
              <a:t>c. Tắc ruột do xoắn ruột</a:t>
            </a:r>
          </a:p>
          <a:p>
            <a:r>
              <a:rPr lang="vi-VN" dirty="0"/>
              <a:t>d. Tắc ruột do u đại tràng</a:t>
            </a:r>
          </a:p>
          <a:p>
            <a:r>
              <a:rPr lang="vi-VN" dirty="0"/>
              <a:t>e. Viêm phúc mạc</a:t>
            </a:r>
            <a:endParaRPr lang="en-US" dirty="0"/>
          </a:p>
        </p:txBody>
      </p:sp>
    </p:spTree>
    <p:extLst>
      <p:ext uri="{BB962C8B-B14F-4D97-AF65-F5344CB8AC3E}">
        <p14:creationId xmlns:p14="http://schemas.microsoft.com/office/powerpoint/2010/main" val="14727197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TextBox 3">
            <a:extLst>
              <a:ext uri="{FF2B5EF4-FFF2-40B4-BE49-F238E27FC236}">
                <a16:creationId xmlns:a16="http://schemas.microsoft.com/office/drawing/2014/main" id="{42487553-2BAB-40DE-83A6-73D9221FFFD8}"/>
              </a:ext>
            </a:extLst>
          </p:cNvPr>
          <p:cNvSpPr txBox="1"/>
          <p:nvPr/>
        </p:nvSpPr>
        <p:spPr>
          <a:xfrm>
            <a:off x="-1" y="1"/>
            <a:ext cx="12130481" cy="2862322"/>
          </a:xfrm>
          <a:prstGeom prst="rect">
            <a:avLst/>
          </a:prstGeom>
          <a:noFill/>
        </p:spPr>
        <p:txBody>
          <a:bodyPr wrap="square">
            <a:spAutoFit/>
          </a:bodyPr>
          <a:lstStyle/>
          <a:p>
            <a:r>
              <a:rPr lang="vi-VN" dirty="0"/>
              <a:t>Câu 48. Bệnh nhân nam, 68 tuổi, vào viện vì đau bụng quặn cơn, buồn nôn, bí trung và đại</a:t>
            </a:r>
          </a:p>
          <a:p>
            <a:r>
              <a:rPr lang="vi-VN" dirty="0"/>
              <a:t>tiện 3 ngày. Tiền căn: đi tiêu nhầy nhớt 3 tháng nay, phân nhỏ và dẹt.</a:t>
            </a:r>
          </a:p>
          <a:p>
            <a:r>
              <a:rPr lang="vi-VN" dirty="0"/>
              <a:t>Khám: bụng chướng to, chướng đều, nghe nhu động ruột tăng.</a:t>
            </a:r>
          </a:p>
          <a:p>
            <a:r>
              <a:rPr lang="vi-VN" dirty="0"/>
              <a:t>X quang bụng đứng: có nhiều mức nước hơi khắp bụng.</a:t>
            </a:r>
          </a:p>
          <a:p>
            <a:r>
              <a:rPr lang="vi-VN" dirty="0"/>
              <a:t>Chẩn đoán phù hợp nhất là:</a:t>
            </a:r>
          </a:p>
          <a:p>
            <a:r>
              <a:rPr lang="vi-VN" dirty="0"/>
              <a:t>a. Tắc ruột do sỏi mật</a:t>
            </a:r>
          </a:p>
          <a:p>
            <a:r>
              <a:rPr lang="vi-VN" dirty="0"/>
              <a:t>b. Tắc ruột do ung thư trực tràng</a:t>
            </a:r>
          </a:p>
          <a:p>
            <a:r>
              <a:rPr lang="vi-VN" dirty="0"/>
              <a:t>c. Tắc ruột do xoắn đại tràng Sigma</a:t>
            </a:r>
          </a:p>
          <a:p>
            <a:r>
              <a:rPr lang="vi-VN" dirty="0"/>
              <a:t>d. Tắc ruột do dính</a:t>
            </a:r>
          </a:p>
          <a:p>
            <a:r>
              <a:rPr lang="vi-VN" dirty="0"/>
              <a:t>e. Tắc ruột do lồng ru</a:t>
            </a:r>
            <a:r>
              <a:rPr lang="en-US" dirty="0" err="1"/>
              <a:t>ột</a:t>
            </a:r>
            <a:endParaRPr lang="en-US" dirty="0"/>
          </a:p>
        </p:txBody>
      </p:sp>
      <p:sp>
        <p:nvSpPr>
          <p:cNvPr id="6" name="TextBox 5">
            <a:extLst>
              <a:ext uri="{FF2B5EF4-FFF2-40B4-BE49-F238E27FC236}">
                <a16:creationId xmlns:a16="http://schemas.microsoft.com/office/drawing/2014/main" id="{E2D476CA-AB97-40DE-A0BD-45D98903EF17}"/>
              </a:ext>
            </a:extLst>
          </p:cNvPr>
          <p:cNvSpPr txBox="1"/>
          <p:nvPr/>
        </p:nvSpPr>
        <p:spPr>
          <a:xfrm>
            <a:off x="-2" y="2862323"/>
            <a:ext cx="12192001" cy="1754326"/>
          </a:xfrm>
          <a:prstGeom prst="rect">
            <a:avLst/>
          </a:prstGeom>
          <a:noFill/>
        </p:spPr>
        <p:txBody>
          <a:bodyPr wrap="square">
            <a:spAutoFit/>
          </a:bodyPr>
          <a:lstStyle/>
          <a:p>
            <a:r>
              <a:rPr lang="vi-VN" dirty="0"/>
              <a:t>Câu 57. Thăm trực tràng KHÔNG THỂ sờ được tổn thương nào?</a:t>
            </a:r>
          </a:p>
          <a:p>
            <a:r>
              <a:rPr lang="vi-VN" dirty="0"/>
              <a:t>a. Thừng xơ của bệnh rò hậu môn.</a:t>
            </a:r>
          </a:p>
          <a:p>
            <a:r>
              <a:rPr lang="vi-VN" dirty="0"/>
              <a:t>b. U ống hậu môn.</a:t>
            </a:r>
          </a:p>
          <a:p>
            <a:r>
              <a:rPr lang="vi-VN" dirty="0"/>
              <a:t>c. Trĩ nội độ 3.</a:t>
            </a:r>
          </a:p>
          <a:p>
            <a:r>
              <a:rPr lang="vi-VN" dirty="0"/>
              <a:t>d. U trực tràng cao.</a:t>
            </a:r>
          </a:p>
          <a:p>
            <a:r>
              <a:rPr lang="vi-VN" dirty="0"/>
              <a:t>e. Nhú gai ống hậu môn</a:t>
            </a:r>
            <a:endParaRPr lang="en-US" dirty="0"/>
          </a:p>
        </p:txBody>
      </p:sp>
    </p:spTree>
    <p:extLst>
      <p:ext uri="{BB962C8B-B14F-4D97-AF65-F5344CB8AC3E}">
        <p14:creationId xmlns:p14="http://schemas.microsoft.com/office/powerpoint/2010/main" val="17986301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3600" b="1" dirty="0">
                <a:solidFill>
                  <a:srgbClr val="FF0000"/>
                </a:solidFill>
                <a:highlight>
                  <a:srgbClr val="FFFF00"/>
                </a:highlight>
              </a:rPr>
              <a:t>Y3Y13</a:t>
            </a:r>
          </a:p>
        </p:txBody>
      </p:sp>
      <p:pic>
        <p:nvPicPr>
          <p:cNvPr id="4" name="Picture 3">
            <a:extLst>
              <a:ext uri="{FF2B5EF4-FFF2-40B4-BE49-F238E27FC236}">
                <a16:creationId xmlns:a16="http://schemas.microsoft.com/office/drawing/2014/main" id="{C43A20DD-F74C-43D8-822F-61311DF36746}"/>
              </a:ext>
            </a:extLst>
          </p:cNvPr>
          <p:cNvPicPr>
            <a:picLocks noChangeAspect="1"/>
          </p:cNvPicPr>
          <p:nvPr/>
        </p:nvPicPr>
        <p:blipFill>
          <a:blip r:embed="rId3"/>
          <a:stretch>
            <a:fillRect/>
          </a:stretch>
        </p:blipFill>
        <p:spPr>
          <a:xfrm>
            <a:off x="0" y="0"/>
            <a:ext cx="10298097" cy="1575422"/>
          </a:xfrm>
          <a:prstGeom prst="rect">
            <a:avLst/>
          </a:prstGeom>
        </p:spPr>
      </p:pic>
      <p:pic>
        <p:nvPicPr>
          <p:cNvPr id="6" name="Picture 5">
            <a:extLst>
              <a:ext uri="{FF2B5EF4-FFF2-40B4-BE49-F238E27FC236}">
                <a16:creationId xmlns:a16="http://schemas.microsoft.com/office/drawing/2014/main" id="{65F5DCC3-5EF9-46FA-B77A-A1122BC523D0}"/>
              </a:ext>
            </a:extLst>
          </p:cNvPr>
          <p:cNvPicPr>
            <a:picLocks noChangeAspect="1"/>
          </p:cNvPicPr>
          <p:nvPr/>
        </p:nvPicPr>
        <p:blipFill>
          <a:blip r:embed="rId4"/>
          <a:stretch>
            <a:fillRect/>
          </a:stretch>
        </p:blipFill>
        <p:spPr>
          <a:xfrm>
            <a:off x="0" y="1575422"/>
            <a:ext cx="10298097" cy="1802665"/>
          </a:xfrm>
          <a:prstGeom prst="rect">
            <a:avLst/>
          </a:prstGeom>
        </p:spPr>
      </p:pic>
      <p:pic>
        <p:nvPicPr>
          <p:cNvPr id="8" name="Picture 7">
            <a:extLst>
              <a:ext uri="{FF2B5EF4-FFF2-40B4-BE49-F238E27FC236}">
                <a16:creationId xmlns:a16="http://schemas.microsoft.com/office/drawing/2014/main" id="{B81C5842-B755-4DC8-83AE-44754E3ED438}"/>
              </a:ext>
            </a:extLst>
          </p:cNvPr>
          <p:cNvPicPr>
            <a:picLocks noChangeAspect="1"/>
          </p:cNvPicPr>
          <p:nvPr/>
        </p:nvPicPr>
        <p:blipFill>
          <a:blip r:embed="rId5"/>
          <a:stretch>
            <a:fillRect/>
          </a:stretch>
        </p:blipFill>
        <p:spPr>
          <a:xfrm>
            <a:off x="-1" y="3378087"/>
            <a:ext cx="10298097" cy="1779252"/>
          </a:xfrm>
          <a:prstGeom prst="rect">
            <a:avLst/>
          </a:prstGeom>
        </p:spPr>
      </p:pic>
    </p:spTree>
    <p:extLst>
      <p:ext uri="{BB962C8B-B14F-4D97-AF65-F5344CB8AC3E}">
        <p14:creationId xmlns:p14="http://schemas.microsoft.com/office/powerpoint/2010/main" val="27169298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DCFF0D02-90C6-4F92-83BC-14F22ACAB312}"/>
              </a:ext>
            </a:extLst>
          </p:cNvPr>
          <p:cNvPicPr>
            <a:picLocks noChangeAspect="1"/>
          </p:cNvPicPr>
          <p:nvPr/>
        </p:nvPicPr>
        <p:blipFill>
          <a:blip r:embed="rId3"/>
          <a:stretch>
            <a:fillRect/>
          </a:stretch>
        </p:blipFill>
        <p:spPr>
          <a:xfrm>
            <a:off x="0" y="0"/>
            <a:ext cx="12192000" cy="2136864"/>
          </a:xfrm>
          <a:prstGeom prst="rect">
            <a:avLst/>
          </a:prstGeom>
        </p:spPr>
      </p:pic>
      <p:pic>
        <p:nvPicPr>
          <p:cNvPr id="6" name="Picture 5">
            <a:extLst>
              <a:ext uri="{FF2B5EF4-FFF2-40B4-BE49-F238E27FC236}">
                <a16:creationId xmlns:a16="http://schemas.microsoft.com/office/drawing/2014/main" id="{60600CE3-8F1B-48FD-A5AD-4B1215C1086C}"/>
              </a:ext>
            </a:extLst>
          </p:cNvPr>
          <p:cNvPicPr>
            <a:picLocks noChangeAspect="1"/>
          </p:cNvPicPr>
          <p:nvPr/>
        </p:nvPicPr>
        <p:blipFill>
          <a:blip r:embed="rId4"/>
          <a:stretch>
            <a:fillRect/>
          </a:stretch>
        </p:blipFill>
        <p:spPr>
          <a:xfrm>
            <a:off x="0" y="2136863"/>
            <a:ext cx="12192000" cy="2301491"/>
          </a:xfrm>
          <a:prstGeom prst="rect">
            <a:avLst/>
          </a:prstGeom>
        </p:spPr>
      </p:pic>
    </p:spTree>
    <p:extLst>
      <p:ext uri="{BB962C8B-B14F-4D97-AF65-F5344CB8AC3E}">
        <p14:creationId xmlns:p14="http://schemas.microsoft.com/office/powerpoint/2010/main" val="2334933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C6C23AE5-CE1A-4170-9458-9663EEEE5F10}"/>
              </a:ext>
            </a:extLst>
          </p:cNvPr>
          <p:cNvPicPr>
            <a:picLocks noChangeAspect="1"/>
          </p:cNvPicPr>
          <p:nvPr/>
        </p:nvPicPr>
        <p:blipFill>
          <a:blip r:embed="rId3"/>
          <a:stretch>
            <a:fillRect/>
          </a:stretch>
        </p:blipFill>
        <p:spPr>
          <a:xfrm>
            <a:off x="0" y="-1"/>
            <a:ext cx="12192000" cy="3182701"/>
          </a:xfrm>
          <a:prstGeom prst="rect">
            <a:avLst/>
          </a:prstGeom>
        </p:spPr>
      </p:pic>
      <p:pic>
        <p:nvPicPr>
          <p:cNvPr id="6" name="Picture 5">
            <a:extLst>
              <a:ext uri="{FF2B5EF4-FFF2-40B4-BE49-F238E27FC236}">
                <a16:creationId xmlns:a16="http://schemas.microsoft.com/office/drawing/2014/main" id="{8B948D91-F1AB-46C7-89DF-46C664C02BBB}"/>
              </a:ext>
            </a:extLst>
          </p:cNvPr>
          <p:cNvPicPr>
            <a:picLocks noChangeAspect="1"/>
          </p:cNvPicPr>
          <p:nvPr/>
        </p:nvPicPr>
        <p:blipFill>
          <a:blip r:embed="rId4"/>
          <a:stretch>
            <a:fillRect/>
          </a:stretch>
        </p:blipFill>
        <p:spPr>
          <a:xfrm>
            <a:off x="0" y="3182700"/>
            <a:ext cx="12192000" cy="1696824"/>
          </a:xfrm>
          <a:prstGeom prst="rect">
            <a:avLst/>
          </a:prstGeom>
        </p:spPr>
      </p:pic>
    </p:spTree>
    <p:extLst>
      <p:ext uri="{BB962C8B-B14F-4D97-AF65-F5344CB8AC3E}">
        <p14:creationId xmlns:p14="http://schemas.microsoft.com/office/powerpoint/2010/main" val="7649426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0DB765F1-59BD-4D13-A795-294315C50F29}"/>
              </a:ext>
            </a:extLst>
          </p:cNvPr>
          <p:cNvPicPr>
            <a:picLocks noChangeAspect="1"/>
          </p:cNvPicPr>
          <p:nvPr/>
        </p:nvPicPr>
        <p:blipFill>
          <a:blip r:embed="rId3"/>
          <a:stretch>
            <a:fillRect/>
          </a:stretch>
        </p:blipFill>
        <p:spPr>
          <a:xfrm>
            <a:off x="0" y="0"/>
            <a:ext cx="8678486" cy="5449060"/>
          </a:xfrm>
          <a:prstGeom prst="rect">
            <a:avLst/>
          </a:prstGeom>
        </p:spPr>
      </p:pic>
    </p:spTree>
    <p:extLst>
      <p:ext uri="{BB962C8B-B14F-4D97-AF65-F5344CB8AC3E}">
        <p14:creationId xmlns:p14="http://schemas.microsoft.com/office/powerpoint/2010/main" val="838814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B4D1EBD-72B8-4108-A4D7-A76CF7824EDE}"/>
              </a:ext>
            </a:extLst>
          </p:cNvPr>
          <p:cNvPicPr>
            <a:picLocks noChangeAspect="1"/>
          </p:cNvPicPr>
          <p:nvPr/>
        </p:nvPicPr>
        <p:blipFill>
          <a:blip r:embed="rId3"/>
          <a:stretch>
            <a:fillRect/>
          </a:stretch>
        </p:blipFill>
        <p:spPr>
          <a:xfrm>
            <a:off x="0" y="0"/>
            <a:ext cx="12192000" cy="3429000"/>
          </a:xfrm>
          <a:prstGeom prst="rect">
            <a:avLst/>
          </a:prstGeom>
        </p:spPr>
      </p:pic>
    </p:spTree>
    <p:extLst>
      <p:ext uri="{BB962C8B-B14F-4D97-AF65-F5344CB8AC3E}">
        <p14:creationId xmlns:p14="http://schemas.microsoft.com/office/powerpoint/2010/main" val="13798954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Tree>
    <p:extLst>
      <p:ext uri="{BB962C8B-B14F-4D97-AF65-F5344CB8AC3E}">
        <p14:creationId xmlns:p14="http://schemas.microsoft.com/office/powerpoint/2010/main" val="1338847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C90B01EB-D830-4895-A11E-C27A539D5589}"/>
              </a:ext>
            </a:extLst>
          </p:cNvPr>
          <p:cNvPicPr>
            <a:picLocks noChangeAspect="1"/>
          </p:cNvPicPr>
          <p:nvPr/>
        </p:nvPicPr>
        <p:blipFill>
          <a:blip r:embed="rId3"/>
          <a:stretch>
            <a:fillRect/>
          </a:stretch>
        </p:blipFill>
        <p:spPr>
          <a:xfrm>
            <a:off x="0" y="0"/>
            <a:ext cx="12192000" cy="2530929"/>
          </a:xfrm>
          <a:prstGeom prst="rect">
            <a:avLst/>
          </a:prstGeom>
        </p:spPr>
      </p:pic>
    </p:spTree>
    <p:extLst>
      <p:ext uri="{BB962C8B-B14F-4D97-AF65-F5344CB8AC3E}">
        <p14:creationId xmlns:p14="http://schemas.microsoft.com/office/powerpoint/2010/main" val="3664238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DF81A12-A729-4DAE-AB5D-EF54C8E4D5E0}"/>
              </a:ext>
            </a:extLst>
          </p:cNvPr>
          <p:cNvPicPr>
            <a:picLocks noChangeAspect="1"/>
          </p:cNvPicPr>
          <p:nvPr/>
        </p:nvPicPr>
        <p:blipFill>
          <a:blip r:embed="rId3"/>
          <a:stretch>
            <a:fillRect/>
          </a:stretch>
        </p:blipFill>
        <p:spPr>
          <a:xfrm>
            <a:off x="0" y="54367"/>
            <a:ext cx="12192000" cy="3048061"/>
          </a:xfrm>
          <a:prstGeom prst="rect">
            <a:avLst/>
          </a:prstGeom>
        </p:spPr>
      </p:pic>
    </p:spTree>
    <p:extLst>
      <p:ext uri="{BB962C8B-B14F-4D97-AF65-F5344CB8AC3E}">
        <p14:creationId xmlns:p14="http://schemas.microsoft.com/office/powerpoint/2010/main" val="2246017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B23CD5E3-E3D4-4130-A731-223CD5CF1B74}"/>
              </a:ext>
            </a:extLst>
          </p:cNvPr>
          <p:cNvPicPr>
            <a:picLocks noChangeAspect="1"/>
          </p:cNvPicPr>
          <p:nvPr/>
        </p:nvPicPr>
        <p:blipFill>
          <a:blip r:embed="rId3"/>
          <a:stretch>
            <a:fillRect/>
          </a:stretch>
        </p:blipFill>
        <p:spPr>
          <a:xfrm>
            <a:off x="0" y="81643"/>
            <a:ext cx="12192000" cy="3347357"/>
          </a:xfrm>
          <a:prstGeom prst="rect">
            <a:avLst/>
          </a:prstGeom>
        </p:spPr>
      </p:pic>
    </p:spTree>
    <p:extLst>
      <p:ext uri="{BB962C8B-B14F-4D97-AF65-F5344CB8AC3E}">
        <p14:creationId xmlns:p14="http://schemas.microsoft.com/office/powerpoint/2010/main" val="2248029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FA1FDB92-B81A-456D-820E-056BE7FB2F31}"/>
              </a:ext>
            </a:extLst>
          </p:cNvPr>
          <p:cNvPicPr>
            <a:picLocks noChangeAspect="1"/>
          </p:cNvPicPr>
          <p:nvPr/>
        </p:nvPicPr>
        <p:blipFill>
          <a:blip r:embed="rId3"/>
          <a:stretch>
            <a:fillRect/>
          </a:stretch>
        </p:blipFill>
        <p:spPr>
          <a:xfrm>
            <a:off x="0" y="0"/>
            <a:ext cx="12192000" cy="2743200"/>
          </a:xfrm>
          <a:prstGeom prst="rect">
            <a:avLst/>
          </a:prstGeom>
        </p:spPr>
      </p:pic>
    </p:spTree>
    <p:extLst>
      <p:ext uri="{BB962C8B-B14F-4D97-AF65-F5344CB8AC3E}">
        <p14:creationId xmlns:p14="http://schemas.microsoft.com/office/powerpoint/2010/main" val="2007851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7FBE0-3F8F-4E6E-9EB2-48DFE314A604}"/>
              </a:ext>
            </a:extLst>
          </p:cNvPr>
          <p:cNvSpPr>
            <a:spLocks noGrp="1"/>
          </p:cNvSpPr>
          <p:nvPr>
            <p:ph type="title"/>
          </p:nvPr>
        </p:nvSpPr>
        <p:spPr/>
        <p:txBody>
          <a:bodyPr/>
          <a:lstStyle/>
          <a:p>
            <a:r>
              <a:rPr lang="en-US" b="1" dirty="0">
                <a:solidFill>
                  <a:srgbClr val="FF0000"/>
                </a:solidFill>
                <a:highlight>
                  <a:srgbClr val="FFFF00"/>
                </a:highlight>
              </a:rPr>
              <a:t>Ung </a:t>
            </a:r>
            <a:r>
              <a:rPr lang="en-US" b="1" dirty="0" err="1">
                <a:solidFill>
                  <a:srgbClr val="FF0000"/>
                </a:solidFill>
                <a:highlight>
                  <a:srgbClr val="FFFF00"/>
                </a:highlight>
              </a:rPr>
              <a:t>thư</a:t>
            </a:r>
            <a:r>
              <a:rPr lang="en-US" b="1" dirty="0">
                <a:solidFill>
                  <a:srgbClr val="FF0000"/>
                </a:solidFill>
                <a:highlight>
                  <a:srgbClr val="FFFF00"/>
                </a:highlight>
              </a:rPr>
              <a:t> </a:t>
            </a:r>
            <a:r>
              <a:rPr lang="en-US" b="1" dirty="0" err="1">
                <a:solidFill>
                  <a:srgbClr val="FF0000"/>
                </a:solidFill>
                <a:highlight>
                  <a:srgbClr val="FFFF00"/>
                </a:highlight>
              </a:rPr>
              <a:t>đại</a:t>
            </a:r>
            <a:r>
              <a:rPr lang="en-US" b="1" dirty="0">
                <a:solidFill>
                  <a:srgbClr val="FF0000"/>
                </a:solidFill>
                <a:highlight>
                  <a:srgbClr val="FFFF00"/>
                </a:highlight>
              </a:rPr>
              <a:t> </a:t>
            </a:r>
            <a:r>
              <a:rPr lang="en-US" b="1" dirty="0" err="1">
                <a:solidFill>
                  <a:srgbClr val="FF0000"/>
                </a:solidFill>
                <a:highlight>
                  <a:srgbClr val="FFFF00"/>
                </a:highlight>
              </a:rPr>
              <a:t>trực</a:t>
            </a:r>
            <a:r>
              <a:rPr lang="en-US" b="1" dirty="0">
                <a:solidFill>
                  <a:srgbClr val="FF0000"/>
                </a:solidFill>
                <a:highlight>
                  <a:srgbClr val="FFFF00"/>
                </a:highlight>
              </a:rPr>
              <a:t> </a:t>
            </a:r>
            <a:r>
              <a:rPr lang="en-US" b="1" dirty="0" err="1">
                <a:solidFill>
                  <a:srgbClr val="FF0000"/>
                </a:solidFill>
                <a:highlight>
                  <a:srgbClr val="FFFF00"/>
                </a:highlight>
              </a:rPr>
              <a:t>tràng</a:t>
            </a:r>
            <a:endParaRPr lang="en-US" b="1" dirty="0">
              <a:solidFill>
                <a:srgbClr val="FF0000"/>
              </a:solidFill>
              <a:highlight>
                <a:srgbClr val="FFFF00"/>
              </a:highlight>
            </a:endParaRPr>
          </a:p>
        </p:txBody>
      </p:sp>
    </p:spTree>
    <p:extLst>
      <p:ext uri="{BB962C8B-B14F-4D97-AF65-F5344CB8AC3E}">
        <p14:creationId xmlns:p14="http://schemas.microsoft.com/office/powerpoint/2010/main" val="2032627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4DBB6E45-19C4-4712-82FC-606421E12DED}"/>
              </a:ext>
            </a:extLst>
          </p:cNvPr>
          <p:cNvPicPr>
            <a:picLocks noChangeAspect="1"/>
          </p:cNvPicPr>
          <p:nvPr/>
        </p:nvPicPr>
        <p:blipFill>
          <a:blip r:embed="rId3"/>
          <a:stretch>
            <a:fillRect/>
          </a:stretch>
        </p:blipFill>
        <p:spPr>
          <a:xfrm>
            <a:off x="0" y="0"/>
            <a:ext cx="12192000" cy="3265714"/>
          </a:xfrm>
          <a:prstGeom prst="rect">
            <a:avLst/>
          </a:prstGeom>
        </p:spPr>
      </p:pic>
    </p:spTree>
    <p:extLst>
      <p:ext uri="{BB962C8B-B14F-4D97-AF65-F5344CB8AC3E}">
        <p14:creationId xmlns:p14="http://schemas.microsoft.com/office/powerpoint/2010/main" val="117461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AF66C944-5588-4B88-929A-5B26AFF45D52}"/>
              </a:ext>
            </a:extLst>
          </p:cNvPr>
          <p:cNvPicPr>
            <a:picLocks noChangeAspect="1"/>
          </p:cNvPicPr>
          <p:nvPr/>
        </p:nvPicPr>
        <p:blipFill>
          <a:blip r:embed="rId3"/>
          <a:stretch>
            <a:fillRect/>
          </a:stretch>
        </p:blipFill>
        <p:spPr>
          <a:xfrm>
            <a:off x="0" y="-1"/>
            <a:ext cx="12192000" cy="3053443"/>
          </a:xfrm>
          <a:prstGeom prst="rect">
            <a:avLst/>
          </a:prstGeom>
        </p:spPr>
      </p:pic>
    </p:spTree>
    <p:extLst>
      <p:ext uri="{BB962C8B-B14F-4D97-AF65-F5344CB8AC3E}">
        <p14:creationId xmlns:p14="http://schemas.microsoft.com/office/powerpoint/2010/main" val="53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1"/>
            <a:ext cx="12192000" cy="1828800"/>
          </a:xfrm>
        </p:spPr>
        <p:txBody>
          <a:bodyPr>
            <a:normAutofit/>
          </a:bodyPr>
          <a:lstStyle/>
          <a:p>
            <a:r>
              <a:rPr lang="en-US" sz="3600" b="1" dirty="0">
                <a:solidFill>
                  <a:srgbClr val="FF0000"/>
                </a:solidFill>
                <a:highlight>
                  <a:srgbClr val="FFFF00"/>
                </a:highlight>
              </a:rPr>
              <a:t>TNLT </a:t>
            </a:r>
            <a:r>
              <a:rPr lang="en-US" sz="3600" b="1" dirty="0" err="1">
                <a:solidFill>
                  <a:srgbClr val="FF0000"/>
                </a:solidFill>
                <a:highlight>
                  <a:srgbClr val="FFFF00"/>
                </a:highlight>
              </a:rPr>
              <a:t>lần</a:t>
            </a:r>
            <a:r>
              <a:rPr lang="en-US" sz="3600" b="1" dirty="0">
                <a:solidFill>
                  <a:srgbClr val="FF0000"/>
                </a:solidFill>
                <a:highlight>
                  <a:srgbClr val="FFFF00"/>
                </a:highlight>
              </a:rPr>
              <a:t> 1 Y14</a:t>
            </a:r>
            <a:endParaRPr lang="en-US" sz="1200" b="1" dirty="0">
              <a:solidFill>
                <a:srgbClr val="FF0000"/>
              </a:solidFill>
              <a:highlight>
                <a:srgbClr val="FFFF00"/>
              </a:highlight>
            </a:endParaRPr>
          </a:p>
        </p:txBody>
      </p:sp>
    </p:spTree>
    <p:extLst>
      <p:ext uri="{BB962C8B-B14F-4D97-AF65-F5344CB8AC3E}">
        <p14:creationId xmlns:p14="http://schemas.microsoft.com/office/powerpoint/2010/main" val="1042650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F137345-ED18-4714-A405-F67ADEC328DC}"/>
              </a:ext>
            </a:extLst>
          </p:cNvPr>
          <p:cNvPicPr>
            <a:picLocks noChangeAspect="1"/>
          </p:cNvPicPr>
          <p:nvPr/>
        </p:nvPicPr>
        <p:blipFill>
          <a:blip r:embed="rId3"/>
          <a:stretch>
            <a:fillRect/>
          </a:stretch>
        </p:blipFill>
        <p:spPr>
          <a:xfrm>
            <a:off x="0" y="0"/>
            <a:ext cx="12192000" cy="3069771"/>
          </a:xfrm>
          <a:prstGeom prst="rect">
            <a:avLst/>
          </a:prstGeom>
        </p:spPr>
      </p:pic>
    </p:spTree>
    <p:extLst>
      <p:ext uri="{BB962C8B-B14F-4D97-AF65-F5344CB8AC3E}">
        <p14:creationId xmlns:p14="http://schemas.microsoft.com/office/powerpoint/2010/main" val="1989005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6" name="Picture 5">
            <a:extLst>
              <a:ext uri="{FF2B5EF4-FFF2-40B4-BE49-F238E27FC236}">
                <a16:creationId xmlns:a16="http://schemas.microsoft.com/office/drawing/2014/main" id="{8CF745E0-BC0D-4E10-96C1-78FCA655DB76}"/>
              </a:ext>
            </a:extLst>
          </p:cNvPr>
          <p:cNvPicPr>
            <a:picLocks noChangeAspect="1"/>
          </p:cNvPicPr>
          <p:nvPr/>
        </p:nvPicPr>
        <p:blipFill>
          <a:blip r:embed="rId3"/>
          <a:stretch>
            <a:fillRect/>
          </a:stretch>
        </p:blipFill>
        <p:spPr>
          <a:xfrm>
            <a:off x="-1" y="0"/>
            <a:ext cx="12191999" cy="2286000"/>
          </a:xfrm>
          <a:prstGeom prst="rect">
            <a:avLst/>
          </a:prstGeom>
        </p:spPr>
      </p:pic>
    </p:spTree>
    <p:extLst>
      <p:ext uri="{BB962C8B-B14F-4D97-AF65-F5344CB8AC3E}">
        <p14:creationId xmlns:p14="http://schemas.microsoft.com/office/powerpoint/2010/main" val="2390329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CC5FCA88-FF2E-415E-9830-7E56E23C5FEF}"/>
              </a:ext>
            </a:extLst>
          </p:cNvPr>
          <p:cNvPicPr>
            <a:picLocks noChangeAspect="1"/>
          </p:cNvPicPr>
          <p:nvPr/>
        </p:nvPicPr>
        <p:blipFill>
          <a:blip r:embed="rId3"/>
          <a:stretch>
            <a:fillRect/>
          </a:stretch>
        </p:blipFill>
        <p:spPr>
          <a:xfrm>
            <a:off x="130096" y="0"/>
            <a:ext cx="12061904" cy="3429000"/>
          </a:xfrm>
          <a:prstGeom prst="rect">
            <a:avLst/>
          </a:prstGeom>
        </p:spPr>
      </p:pic>
    </p:spTree>
    <p:extLst>
      <p:ext uri="{BB962C8B-B14F-4D97-AF65-F5344CB8AC3E}">
        <p14:creationId xmlns:p14="http://schemas.microsoft.com/office/powerpoint/2010/main" val="2301980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2EB943CA-5370-46B6-B04C-DEE80E2DE786}"/>
              </a:ext>
            </a:extLst>
          </p:cNvPr>
          <p:cNvPicPr>
            <a:picLocks noChangeAspect="1"/>
          </p:cNvPicPr>
          <p:nvPr/>
        </p:nvPicPr>
        <p:blipFill>
          <a:blip r:embed="rId3"/>
          <a:stretch>
            <a:fillRect/>
          </a:stretch>
        </p:blipFill>
        <p:spPr>
          <a:xfrm>
            <a:off x="0" y="0"/>
            <a:ext cx="12192000" cy="2514600"/>
          </a:xfrm>
          <a:prstGeom prst="rect">
            <a:avLst/>
          </a:prstGeom>
        </p:spPr>
      </p:pic>
    </p:spTree>
    <p:extLst>
      <p:ext uri="{BB962C8B-B14F-4D97-AF65-F5344CB8AC3E}">
        <p14:creationId xmlns:p14="http://schemas.microsoft.com/office/powerpoint/2010/main" val="578933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AD028594-3650-4887-83AC-AC3C7A2E4C24}"/>
              </a:ext>
            </a:extLst>
          </p:cNvPr>
          <p:cNvPicPr>
            <a:picLocks noChangeAspect="1"/>
          </p:cNvPicPr>
          <p:nvPr/>
        </p:nvPicPr>
        <p:blipFill>
          <a:blip r:embed="rId3"/>
          <a:stretch>
            <a:fillRect/>
          </a:stretch>
        </p:blipFill>
        <p:spPr>
          <a:xfrm>
            <a:off x="0" y="-48986"/>
            <a:ext cx="12192000" cy="3298372"/>
          </a:xfrm>
          <a:prstGeom prst="rect">
            <a:avLst/>
          </a:prstGeom>
        </p:spPr>
      </p:pic>
    </p:spTree>
    <p:extLst>
      <p:ext uri="{BB962C8B-B14F-4D97-AF65-F5344CB8AC3E}">
        <p14:creationId xmlns:p14="http://schemas.microsoft.com/office/powerpoint/2010/main" val="1533338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4B4626BD-4570-490A-A1B7-C83F05DAC9FF}"/>
              </a:ext>
            </a:extLst>
          </p:cNvPr>
          <p:cNvPicPr>
            <a:picLocks noChangeAspect="1"/>
          </p:cNvPicPr>
          <p:nvPr/>
        </p:nvPicPr>
        <p:blipFill>
          <a:blip r:embed="rId3"/>
          <a:stretch>
            <a:fillRect/>
          </a:stretch>
        </p:blipFill>
        <p:spPr>
          <a:xfrm>
            <a:off x="0" y="0"/>
            <a:ext cx="11952514" cy="3184071"/>
          </a:xfrm>
          <a:prstGeom prst="rect">
            <a:avLst/>
          </a:prstGeom>
        </p:spPr>
      </p:pic>
    </p:spTree>
    <p:extLst>
      <p:ext uri="{BB962C8B-B14F-4D97-AF65-F5344CB8AC3E}">
        <p14:creationId xmlns:p14="http://schemas.microsoft.com/office/powerpoint/2010/main" val="2515552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56DE3E3B-D11C-4952-9B98-8CA977EA4C64}"/>
              </a:ext>
            </a:extLst>
          </p:cNvPr>
          <p:cNvPicPr>
            <a:picLocks noChangeAspect="1"/>
          </p:cNvPicPr>
          <p:nvPr/>
        </p:nvPicPr>
        <p:blipFill>
          <a:blip r:embed="rId3"/>
          <a:stretch>
            <a:fillRect/>
          </a:stretch>
        </p:blipFill>
        <p:spPr>
          <a:xfrm>
            <a:off x="0" y="-1"/>
            <a:ext cx="11736666" cy="3002281"/>
          </a:xfrm>
          <a:prstGeom prst="rect">
            <a:avLst/>
          </a:prstGeom>
        </p:spPr>
      </p:pic>
    </p:spTree>
    <p:extLst>
      <p:ext uri="{BB962C8B-B14F-4D97-AF65-F5344CB8AC3E}">
        <p14:creationId xmlns:p14="http://schemas.microsoft.com/office/powerpoint/2010/main" val="86478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0393-9281-4BE0-9E1F-9929A36F2BBE}"/>
              </a:ext>
            </a:extLst>
          </p:cNvPr>
          <p:cNvSpPr>
            <a:spLocks noGrp="1"/>
          </p:cNvSpPr>
          <p:nvPr>
            <p:ph type="title"/>
          </p:nvPr>
        </p:nvSpPr>
        <p:spPr/>
        <p:txBody>
          <a:bodyPr/>
          <a:lstStyle/>
          <a:p>
            <a:r>
              <a:rPr lang="en-US" b="1" dirty="0" err="1">
                <a:solidFill>
                  <a:srgbClr val="FF0000"/>
                </a:solidFill>
                <a:highlight>
                  <a:srgbClr val="FFFF00"/>
                </a:highlight>
              </a:rPr>
              <a:t>Đề</a:t>
            </a:r>
            <a:r>
              <a:rPr lang="en-US" b="1" dirty="0">
                <a:solidFill>
                  <a:srgbClr val="FF0000"/>
                </a:solidFill>
                <a:highlight>
                  <a:srgbClr val="FFFF00"/>
                </a:highlight>
              </a:rPr>
              <a:t> Y15 TN </a:t>
            </a:r>
            <a:r>
              <a:rPr lang="en-US" b="1" dirty="0" err="1">
                <a:solidFill>
                  <a:srgbClr val="FF0000"/>
                </a:solidFill>
                <a:highlight>
                  <a:srgbClr val="FFFF00"/>
                </a:highlight>
              </a:rPr>
              <a:t>lần</a:t>
            </a:r>
            <a:r>
              <a:rPr lang="en-US" b="1" dirty="0">
                <a:solidFill>
                  <a:srgbClr val="FF0000"/>
                </a:solidFill>
                <a:highlight>
                  <a:srgbClr val="FFFF00"/>
                </a:highlight>
              </a:rPr>
              <a:t> 1</a:t>
            </a:r>
          </a:p>
        </p:txBody>
      </p:sp>
    </p:spTree>
    <p:extLst>
      <p:ext uri="{BB962C8B-B14F-4D97-AF65-F5344CB8AC3E}">
        <p14:creationId xmlns:p14="http://schemas.microsoft.com/office/powerpoint/2010/main" val="2252654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6" name="Picture 5">
            <a:extLst>
              <a:ext uri="{FF2B5EF4-FFF2-40B4-BE49-F238E27FC236}">
                <a16:creationId xmlns:a16="http://schemas.microsoft.com/office/drawing/2014/main" id="{FD0FBDCC-7510-4F19-90F7-AAD35D8C2F15}"/>
              </a:ext>
            </a:extLst>
          </p:cNvPr>
          <p:cNvPicPr>
            <a:picLocks noChangeAspect="1"/>
          </p:cNvPicPr>
          <p:nvPr/>
        </p:nvPicPr>
        <p:blipFill>
          <a:blip r:embed="rId3"/>
          <a:stretch>
            <a:fillRect/>
          </a:stretch>
        </p:blipFill>
        <p:spPr>
          <a:xfrm>
            <a:off x="-1" y="0"/>
            <a:ext cx="12191999" cy="2514600"/>
          </a:xfrm>
          <a:prstGeom prst="rect">
            <a:avLst/>
          </a:prstGeom>
        </p:spPr>
      </p:pic>
    </p:spTree>
    <p:extLst>
      <p:ext uri="{BB962C8B-B14F-4D97-AF65-F5344CB8AC3E}">
        <p14:creationId xmlns:p14="http://schemas.microsoft.com/office/powerpoint/2010/main" val="3002166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0"/>
            <a:ext cx="12192000" cy="1788161"/>
          </a:xfrm>
        </p:spPr>
        <p:txBody>
          <a:bodyPr>
            <a:normAutofit/>
          </a:bodyPr>
          <a:lstStyle/>
          <a:p>
            <a:r>
              <a:rPr lang="en-US" sz="3600" b="1" dirty="0">
                <a:solidFill>
                  <a:srgbClr val="FF0000"/>
                </a:solidFill>
                <a:highlight>
                  <a:srgbClr val="FFFF00"/>
                </a:highlight>
              </a:rPr>
              <a:t>TN </a:t>
            </a:r>
            <a:r>
              <a:rPr lang="en-US" sz="3600" b="1" dirty="0" err="1">
                <a:solidFill>
                  <a:srgbClr val="FF0000"/>
                </a:solidFill>
                <a:highlight>
                  <a:srgbClr val="FFFF00"/>
                </a:highlight>
              </a:rPr>
              <a:t>lần</a:t>
            </a:r>
            <a:r>
              <a:rPr lang="en-US" sz="3600" b="1" dirty="0">
                <a:solidFill>
                  <a:srgbClr val="FF0000"/>
                </a:solidFill>
                <a:highlight>
                  <a:srgbClr val="FFFF00"/>
                </a:highlight>
              </a:rPr>
              <a:t> 1 y13:</a:t>
            </a:r>
          </a:p>
        </p:txBody>
      </p:sp>
    </p:spTree>
    <p:extLst>
      <p:ext uri="{BB962C8B-B14F-4D97-AF65-F5344CB8AC3E}">
        <p14:creationId xmlns:p14="http://schemas.microsoft.com/office/powerpoint/2010/main" val="3535079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4395FBE3-28DD-45BE-A8F7-FE0B5EE88803}"/>
              </a:ext>
            </a:extLst>
          </p:cNvPr>
          <p:cNvPicPr>
            <a:picLocks noChangeAspect="1"/>
          </p:cNvPicPr>
          <p:nvPr/>
        </p:nvPicPr>
        <p:blipFill>
          <a:blip r:embed="rId3"/>
          <a:stretch>
            <a:fillRect/>
          </a:stretch>
        </p:blipFill>
        <p:spPr>
          <a:xfrm>
            <a:off x="0" y="0"/>
            <a:ext cx="12192000" cy="2383971"/>
          </a:xfrm>
          <a:prstGeom prst="rect">
            <a:avLst/>
          </a:prstGeom>
        </p:spPr>
      </p:pic>
    </p:spTree>
    <p:extLst>
      <p:ext uri="{BB962C8B-B14F-4D97-AF65-F5344CB8AC3E}">
        <p14:creationId xmlns:p14="http://schemas.microsoft.com/office/powerpoint/2010/main" val="3501079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BA26E2D0-2714-4C74-89F6-49FBD14AD061}"/>
              </a:ext>
            </a:extLst>
          </p:cNvPr>
          <p:cNvPicPr>
            <a:picLocks noChangeAspect="1"/>
          </p:cNvPicPr>
          <p:nvPr/>
        </p:nvPicPr>
        <p:blipFill>
          <a:blip r:embed="rId3"/>
          <a:stretch>
            <a:fillRect/>
          </a:stretch>
        </p:blipFill>
        <p:spPr>
          <a:xfrm>
            <a:off x="0" y="166615"/>
            <a:ext cx="12066814" cy="2021414"/>
          </a:xfrm>
          <a:prstGeom prst="rect">
            <a:avLst/>
          </a:prstGeom>
        </p:spPr>
      </p:pic>
    </p:spTree>
    <p:extLst>
      <p:ext uri="{BB962C8B-B14F-4D97-AF65-F5344CB8AC3E}">
        <p14:creationId xmlns:p14="http://schemas.microsoft.com/office/powerpoint/2010/main" val="2186592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4D3717B8-4AA5-437F-BE03-3F506511B3CE}"/>
              </a:ext>
            </a:extLst>
          </p:cNvPr>
          <p:cNvPicPr>
            <a:picLocks noChangeAspect="1"/>
          </p:cNvPicPr>
          <p:nvPr/>
        </p:nvPicPr>
        <p:blipFill>
          <a:blip r:embed="rId3"/>
          <a:stretch>
            <a:fillRect/>
          </a:stretch>
        </p:blipFill>
        <p:spPr>
          <a:xfrm>
            <a:off x="0" y="0"/>
            <a:ext cx="12192000" cy="2106386"/>
          </a:xfrm>
          <a:prstGeom prst="rect">
            <a:avLst/>
          </a:prstGeom>
        </p:spPr>
      </p:pic>
    </p:spTree>
    <p:extLst>
      <p:ext uri="{BB962C8B-B14F-4D97-AF65-F5344CB8AC3E}">
        <p14:creationId xmlns:p14="http://schemas.microsoft.com/office/powerpoint/2010/main" val="56594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2B690920-1BCD-481C-89AD-972D858EE15E}"/>
              </a:ext>
            </a:extLst>
          </p:cNvPr>
          <p:cNvPicPr>
            <a:picLocks noChangeAspect="1"/>
          </p:cNvPicPr>
          <p:nvPr/>
        </p:nvPicPr>
        <p:blipFill>
          <a:blip r:embed="rId3"/>
          <a:stretch>
            <a:fillRect/>
          </a:stretch>
        </p:blipFill>
        <p:spPr>
          <a:xfrm>
            <a:off x="0" y="81643"/>
            <a:ext cx="12192000" cy="2400300"/>
          </a:xfrm>
          <a:prstGeom prst="rect">
            <a:avLst/>
          </a:prstGeom>
        </p:spPr>
      </p:pic>
    </p:spTree>
    <p:extLst>
      <p:ext uri="{BB962C8B-B14F-4D97-AF65-F5344CB8AC3E}">
        <p14:creationId xmlns:p14="http://schemas.microsoft.com/office/powerpoint/2010/main" val="662537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593B2C40-5D20-4347-A9AA-E2D5344F281B}"/>
              </a:ext>
            </a:extLst>
          </p:cNvPr>
          <p:cNvPicPr>
            <a:picLocks noChangeAspect="1"/>
          </p:cNvPicPr>
          <p:nvPr/>
        </p:nvPicPr>
        <p:blipFill>
          <a:blip r:embed="rId3"/>
          <a:stretch>
            <a:fillRect/>
          </a:stretch>
        </p:blipFill>
        <p:spPr>
          <a:xfrm>
            <a:off x="0" y="-1"/>
            <a:ext cx="12192000" cy="3298371"/>
          </a:xfrm>
          <a:prstGeom prst="rect">
            <a:avLst/>
          </a:prstGeom>
        </p:spPr>
      </p:pic>
    </p:spTree>
    <p:extLst>
      <p:ext uri="{BB962C8B-B14F-4D97-AF65-F5344CB8AC3E}">
        <p14:creationId xmlns:p14="http://schemas.microsoft.com/office/powerpoint/2010/main" val="3409692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1248C5CD-0C09-49AC-AA6E-2AD75E3EE434}"/>
              </a:ext>
            </a:extLst>
          </p:cNvPr>
          <p:cNvPicPr>
            <a:picLocks noChangeAspect="1"/>
          </p:cNvPicPr>
          <p:nvPr/>
        </p:nvPicPr>
        <p:blipFill>
          <a:blip r:embed="rId3"/>
          <a:stretch>
            <a:fillRect/>
          </a:stretch>
        </p:blipFill>
        <p:spPr>
          <a:xfrm>
            <a:off x="0" y="0"/>
            <a:ext cx="12192000" cy="2008414"/>
          </a:xfrm>
          <a:prstGeom prst="rect">
            <a:avLst/>
          </a:prstGeom>
        </p:spPr>
      </p:pic>
    </p:spTree>
    <p:extLst>
      <p:ext uri="{BB962C8B-B14F-4D97-AF65-F5344CB8AC3E}">
        <p14:creationId xmlns:p14="http://schemas.microsoft.com/office/powerpoint/2010/main" val="3211493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75D1D499-0663-425A-B34A-09FB01550C3B}"/>
              </a:ext>
            </a:extLst>
          </p:cNvPr>
          <p:cNvPicPr>
            <a:picLocks noChangeAspect="1"/>
          </p:cNvPicPr>
          <p:nvPr/>
        </p:nvPicPr>
        <p:blipFill>
          <a:blip r:embed="rId3"/>
          <a:stretch>
            <a:fillRect/>
          </a:stretch>
        </p:blipFill>
        <p:spPr>
          <a:xfrm>
            <a:off x="0" y="-1"/>
            <a:ext cx="12192000" cy="3575957"/>
          </a:xfrm>
          <a:prstGeom prst="rect">
            <a:avLst/>
          </a:prstGeom>
        </p:spPr>
      </p:pic>
    </p:spTree>
    <p:extLst>
      <p:ext uri="{BB962C8B-B14F-4D97-AF65-F5344CB8AC3E}">
        <p14:creationId xmlns:p14="http://schemas.microsoft.com/office/powerpoint/2010/main" val="1488977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0"/>
            <a:ext cx="12192000" cy="1788161"/>
          </a:xfrm>
        </p:spPr>
        <p:txBody>
          <a:bodyPr>
            <a:normAutofit/>
          </a:bodyPr>
          <a:lstStyle/>
          <a:p>
            <a:r>
              <a:rPr lang="en-US" sz="3600" b="1" dirty="0">
                <a:solidFill>
                  <a:srgbClr val="FF0000"/>
                </a:solidFill>
                <a:highlight>
                  <a:srgbClr val="FFFF00"/>
                </a:highlight>
              </a:rPr>
              <a:t>TNY13 </a:t>
            </a:r>
            <a:r>
              <a:rPr lang="en-US" sz="3600" b="1" dirty="0" err="1">
                <a:solidFill>
                  <a:srgbClr val="FF0000"/>
                </a:solidFill>
                <a:highlight>
                  <a:srgbClr val="FFFF00"/>
                </a:highlight>
              </a:rPr>
              <a:t>lần</a:t>
            </a:r>
            <a:r>
              <a:rPr lang="en-US" sz="3600" b="1" dirty="0">
                <a:solidFill>
                  <a:srgbClr val="FF0000"/>
                </a:solidFill>
                <a:highlight>
                  <a:srgbClr val="FFFF00"/>
                </a:highlight>
              </a:rPr>
              <a:t> 2 </a:t>
            </a:r>
          </a:p>
        </p:txBody>
      </p:sp>
    </p:spTree>
    <p:extLst>
      <p:ext uri="{BB962C8B-B14F-4D97-AF65-F5344CB8AC3E}">
        <p14:creationId xmlns:p14="http://schemas.microsoft.com/office/powerpoint/2010/main" val="3440277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D7344-8E32-4D9A-9846-2C2720B25A83}"/>
              </a:ext>
            </a:extLst>
          </p:cNvPr>
          <p:cNvSpPr>
            <a:spLocks noGrp="1"/>
          </p:cNvSpPr>
          <p:nvPr>
            <p:ph type="title"/>
          </p:nvPr>
        </p:nvSpPr>
        <p:spPr>
          <a:xfrm>
            <a:off x="0" y="5532437"/>
            <a:ext cx="10515600" cy="1325563"/>
          </a:xfrm>
        </p:spPr>
        <p:txBody>
          <a:bodyPr/>
          <a:lstStyle/>
          <a:p>
            <a:endParaRPr lang="en-US"/>
          </a:p>
        </p:txBody>
      </p:sp>
      <p:sp>
        <p:nvSpPr>
          <p:cNvPr id="6" name="TextBox 5">
            <a:extLst>
              <a:ext uri="{FF2B5EF4-FFF2-40B4-BE49-F238E27FC236}">
                <a16:creationId xmlns:a16="http://schemas.microsoft.com/office/drawing/2014/main" id="{BE23A5C8-E897-4CE4-B642-AACC32D019BF}"/>
              </a:ext>
            </a:extLst>
          </p:cNvPr>
          <p:cNvSpPr txBox="1"/>
          <p:nvPr/>
        </p:nvSpPr>
        <p:spPr>
          <a:xfrm>
            <a:off x="0" y="169981"/>
            <a:ext cx="12192000" cy="1945148"/>
          </a:xfrm>
          <a:prstGeom prst="rect">
            <a:avLst/>
          </a:prstGeom>
          <a:noFill/>
        </p:spPr>
        <p:txBody>
          <a:bodyPr wrap="square">
            <a:spAutoFit/>
          </a:bodyPr>
          <a:lstStyle/>
          <a:p>
            <a:pPr marR="71755" lvl="0">
              <a:lnSpc>
                <a:spcPct val="101000"/>
              </a:lnSpc>
              <a:spcBef>
                <a:spcPts val="30"/>
              </a:spcBef>
              <a:spcAft>
                <a:spcPts val="0"/>
              </a:spcAft>
              <a:buSzPts val="1100"/>
              <a:tabLst>
                <a:tab pos="447040" algn="l"/>
              </a:tabLst>
            </a:pPr>
            <a:r>
              <a:rPr lang="en-US" sz="2000" dirty="0">
                <a:effectLst/>
                <a:latin typeface="Times New Roman" panose="02020603050405020304" pitchFamily="18" charset="0"/>
                <a:ea typeface="Times New Roman" panose="02020603050405020304" pitchFamily="18" charset="0"/>
              </a:rPr>
              <a:t>5. </a:t>
            </a:r>
            <a:r>
              <a:rPr lang="vi-VN" sz="2000" dirty="0">
                <a:effectLst/>
                <a:latin typeface="Times New Roman" panose="02020603050405020304" pitchFamily="18" charset="0"/>
                <a:ea typeface="Times New Roman" panose="02020603050405020304" pitchFamily="18" charset="0"/>
              </a:rPr>
              <a:t>Bệnh</a:t>
            </a:r>
            <a:r>
              <a:rPr lang="vi-VN" sz="2000" spc="-45"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nhân</a:t>
            </a:r>
            <a:r>
              <a:rPr lang="vi-VN" sz="2000" spc="-4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nam</a:t>
            </a:r>
            <a:r>
              <a:rPr lang="vi-VN" sz="2000" spc="-3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73</a:t>
            </a:r>
            <a:r>
              <a:rPr lang="vi-VN" sz="2000" spc="-3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tuổi,</a:t>
            </a:r>
            <a:r>
              <a:rPr lang="vi-VN" sz="2000" spc="-4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rối</a:t>
            </a:r>
            <a:r>
              <a:rPr lang="vi-VN" sz="2000" spc="-4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loạn</a:t>
            </a:r>
            <a:r>
              <a:rPr lang="vi-VN" sz="2000" spc="-25"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thói</a:t>
            </a:r>
            <a:r>
              <a:rPr lang="vi-VN" sz="2000" spc="-35"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quen</a:t>
            </a:r>
            <a:r>
              <a:rPr lang="vi-VN" sz="2000" spc="-4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đi</a:t>
            </a:r>
            <a:r>
              <a:rPr lang="vi-VN" sz="2000" spc="-2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cầu,</a:t>
            </a:r>
            <a:r>
              <a:rPr lang="vi-VN" sz="2000" spc="-35"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được</a:t>
            </a:r>
            <a:r>
              <a:rPr lang="vi-VN" sz="2000" spc="-4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chẩn</a:t>
            </a:r>
            <a:r>
              <a:rPr lang="vi-VN" sz="2000" spc="-25"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đoán</a:t>
            </a:r>
            <a:r>
              <a:rPr lang="vi-VN" sz="2000" spc="-2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ung</a:t>
            </a:r>
            <a:r>
              <a:rPr lang="vi-VN" sz="2000" spc="-4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thư</a:t>
            </a:r>
            <a:r>
              <a:rPr lang="vi-VN" sz="2000" spc="-35"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đại</a:t>
            </a:r>
            <a:r>
              <a:rPr lang="vi-VN" sz="2000" spc="-4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tràng</a:t>
            </a:r>
            <a:r>
              <a:rPr lang="vi-VN" sz="2000" spc="-4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ngang gần</a:t>
            </a:r>
            <a:r>
              <a:rPr lang="vi-VN" sz="2000" spc="-3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góc</a:t>
            </a:r>
            <a:r>
              <a:rPr lang="vi-VN" sz="2000" spc="-3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gan,</a:t>
            </a:r>
            <a:r>
              <a:rPr lang="vi-VN" sz="2000" spc="-3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giai</a:t>
            </a:r>
            <a:r>
              <a:rPr lang="vi-VN" sz="2000" spc="-15"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đoạn</a:t>
            </a:r>
            <a:r>
              <a:rPr lang="vi-VN" sz="2000" spc="-2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T3N1M0.</a:t>
            </a:r>
            <a:r>
              <a:rPr lang="vi-VN" sz="2000" spc="-15"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Chỉ</a:t>
            </a:r>
            <a:r>
              <a:rPr lang="vi-VN" sz="2000" spc="-15"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định</a:t>
            </a:r>
            <a:r>
              <a:rPr lang="vi-VN" sz="2000" spc="-3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điều</a:t>
            </a:r>
            <a:r>
              <a:rPr lang="vi-VN" sz="2000" spc="-3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trị</a:t>
            </a:r>
            <a:r>
              <a:rPr lang="vi-VN" sz="2000" spc="-30"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như</a:t>
            </a:r>
            <a:r>
              <a:rPr lang="vi-VN" sz="2000" spc="-15"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thế</a:t>
            </a:r>
            <a:r>
              <a:rPr lang="vi-VN" sz="2000" spc="-25" dirty="0">
                <a:effectLst/>
                <a:latin typeface="Times New Roman" panose="02020603050405020304" pitchFamily="18" charset="0"/>
                <a:ea typeface="Times New Roman" panose="02020603050405020304" pitchFamily="18" charset="0"/>
              </a:rPr>
              <a:t> </a:t>
            </a:r>
            <a:r>
              <a:rPr lang="vi-VN" sz="2000" dirty="0">
                <a:effectLst/>
                <a:latin typeface="Times New Roman" panose="02020603050405020304" pitchFamily="18" charset="0"/>
                <a:ea typeface="Times New Roman" panose="02020603050405020304" pitchFamily="18" charset="0"/>
              </a:rPr>
              <a:t>nào?</a:t>
            </a:r>
            <a:endParaRPr lang="en-US" sz="2000" dirty="0">
              <a:effectLst/>
              <a:latin typeface="Times New Roman" panose="02020603050405020304" pitchFamily="18" charset="0"/>
              <a:ea typeface="Times New Roman" panose="02020603050405020304" pitchFamily="18" charset="0"/>
            </a:endParaRPr>
          </a:p>
          <a:p>
            <a:pPr marL="742950" lvl="1" indent="-285750">
              <a:spcBef>
                <a:spcPts val="10"/>
              </a:spcBef>
              <a:spcAft>
                <a:spcPts val="0"/>
              </a:spcAft>
              <a:buFont typeface="+mj-lt"/>
              <a:buAutoNum type="alphaUcPeriod"/>
              <a:tabLst>
                <a:tab pos="631190" algn="l"/>
              </a:tabLst>
            </a:pPr>
            <a:r>
              <a:rPr lang="vi-VN" sz="2000" spc="10" dirty="0">
                <a:effectLst/>
                <a:latin typeface="Times New Roman" panose="02020603050405020304" pitchFamily="18" charset="0"/>
                <a:ea typeface="Times New Roman" panose="02020603050405020304" pitchFamily="18" charset="0"/>
              </a:rPr>
              <a:t>Điều </a:t>
            </a:r>
            <a:r>
              <a:rPr lang="vi-VN" sz="2000" spc="15" dirty="0">
                <a:effectLst/>
                <a:latin typeface="Times New Roman" panose="02020603050405020304" pitchFamily="18" charset="0"/>
                <a:ea typeface="Times New Roman" panose="02020603050405020304" pitchFamily="18" charset="0"/>
              </a:rPr>
              <a:t>trị </a:t>
            </a:r>
            <a:r>
              <a:rPr lang="vi-VN" sz="2000" spc="10" dirty="0">
                <a:effectLst/>
                <a:latin typeface="Times New Roman" panose="02020603050405020304" pitchFamily="18" charset="0"/>
                <a:ea typeface="Times New Roman" panose="02020603050405020304" pitchFamily="18" charset="0"/>
              </a:rPr>
              <a:t>tân </a:t>
            </a:r>
            <a:r>
              <a:rPr lang="vi-VN" sz="2000" spc="-15" dirty="0">
                <a:effectLst/>
                <a:latin typeface="Times New Roman" panose="02020603050405020304" pitchFamily="18" charset="0"/>
                <a:ea typeface="Times New Roman" panose="02020603050405020304" pitchFamily="18" charset="0"/>
              </a:rPr>
              <a:t>hỗ </a:t>
            </a:r>
            <a:r>
              <a:rPr lang="vi-VN" sz="2000" spc="15" dirty="0">
                <a:effectLst/>
                <a:latin typeface="Times New Roman" panose="02020603050405020304" pitchFamily="18" charset="0"/>
                <a:ea typeface="Times New Roman" panose="02020603050405020304" pitchFamily="18" charset="0"/>
              </a:rPr>
              <a:t>trợ </a:t>
            </a:r>
            <a:r>
              <a:rPr lang="vi-VN" sz="2000" spc="-15" dirty="0">
                <a:effectLst/>
                <a:latin typeface="Times New Roman" panose="02020603050405020304" pitchFamily="18" charset="0"/>
                <a:ea typeface="Times New Roman" panose="02020603050405020304" pitchFamily="18" charset="0"/>
              </a:rPr>
              <a:t>- </a:t>
            </a:r>
            <a:r>
              <a:rPr lang="vi-VN" sz="2000" spc="10" dirty="0">
                <a:effectLst/>
                <a:latin typeface="Times New Roman" panose="02020603050405020304" pitchFamily="18" charset="0"/>
                <a:ea typeface="Times New Roman" panose="02020603050405020304" pitchFamily="18" charset="0"/>
              </a:rPr>
              <a:t>phẫu thuật </a:t>
            </a:r>
            <a:r>
              <a:rPr lang="vi-VN" sz="2000" spc="-15" dirty="0">
                <a:effectLst/>
                <a:latin typeface="Times New Roman" panose="02020603050405020304" pitchFamily="18" charset="0"/>
                <a:ea typeface="Times New Roman" panose="02020603050405020304" pitchFamily="18" charset="0"/>
              </a:rPr>
              <a:t>cắt </a:t>
            </a:r>
            <a:r>
              <a:rPr lang="vi-VN" sz="2000" spc="10" dirty="0">
                <a:effectLst/>
                <a:latin typeface="Times New Roman" panose="02020603050405020304" pitchFamily="18" charset="0"/>
                <a:ea typeface="Times New Roman" panose="02020603050405020304" pitchFamily="18" charset="0"/>
              </a:rPr>
              <a:t>đại </a:t>
            </a:r>
            <a:r>
              <a:rPr lang="vi-VN" sz="2000" spc="15" dirty="0">
                <a:effectLst/>
                <a:latin typeface="Times New Roman" panose="02020603050405020304" pitchFamily="18" charset="0"/>
                <a:ea typeface="Times New Roman" panose="02020603050405020304" pitchFamily="18" charset="0"/>
              </a:rPr>
              <a:t>tràng </a:t>
            </a:r>
            <a:r>
              <a:rPr lang="vi-VN" sz="2000" spc="10" dirty="0">
                <a:effectLst/>
                <a:latin typeface="Times New Roman" panose="02020603050405020304" pitchFamily="18" charset="0"/>
                <a:ea typeface="Times New Roman" panose="02020603050405020304" pitchFamily="18" charset="0"/>
              </a:rPr>
              <a:t>phải </a:t>
            </a:r>
            <a:r>
              <a:rPr lang="vi-VN" sz="2000" spc="15" dirty="0">
                <a:effectLst/>
                <a:latin typeface="Times New Roman" panose="02020603050405020304" pitchFamily="18" charset="0"/>
                <a:ea typeface="Times New Roman" panose="02020603050405020304" pitchFamily="18" charset="0"/>
              </a:rPr>
              <a:t>mở</a:t>
            </a:r>
            <a:r>
              <a:rPr lang="vi-VN" sz="2000" spc="300" dirty="0">
                <a:effectLst/>
                <a:latin typeface="Times New Roman" panose="02020603050405020304" pitchFamily="18" charset="0"/>
                <a:ea typeface="Times New Roman" panose="02020603050405020304" pitchFamily="18" charset="0"/>
              </a:rPr>
              <a:t> </a:t>
            </a:r>
            <a:r>
              <a:rPr lang="vi-VN" sz="2000" spc="10" dirty="0">
                <a:effectLst/>
                <a:latin typeface="Times New Roman" panose="02020603050405020304" pitchFamily="18" charset="0"/>
                <a:ea typeface="Times New Roman" panose="02020603050405020304" pitchFamily="18" charset="0"/>
              </a:rPr>
              <a:t>rộng</a:t>
            </a:r>
            <a:endParaRPr lang="en-US" sz="2000" spc="-15" dirty="0">
              <a:effectLst/>
              <a:latin typeface="Times New Roman" panose="02020603050405020304" pitchFamily="18" charset="0"/>
              <a:ea typeface="Times New Roman" panose="02020603050405020304" pitchFamily="18" charset="0"/>
            </a:endParaRPr>
          </a:p>
          <a:p>
            <a:pPr marL="742950" lvl="1" indent="-285750">
              <a:spcBef>
                <a:spcPts val="45"/>
              </a:spcBef>
              <a:spcAft>
                <a:spcPts val="0"/>
              </a:spcAft>
              <a:buFont typeface="+mj-lt"/>
              <a:buAutoNum type="alphaUcPeriod"/>
              <a:tabLst>
                <a:tab pos="623570" algn="l"/>
              </a:tabLst>
            </a:pPr>
            <a:r>
              <a:rPr lang="vi-VN" sz="2000" spc="10" dirty="0">
                <a:effectLst/>
                <a:latin typeface="Times New Roman" panose="02020603050405020304" pitchFamily="18" charset="0"/>
                <a:ea typeface="Times New Roman" panose="02020603050405020304" pitchFamily="18" charset="0"/>
              </a:rPr>
              <a:t>Điều trị tân </a:t>
            </a:r>
            <a:r>
              <a:rPr lang="vi-VN" sz="2000" spc="-15" dirty="0">
                <a:effectLst/>
                <a:latin typeface="Times New Roman" panose="02020603050405020304" pitchFamily="18" charset="0"/>
                <a:ea typeface="Times New Roman" panose="02020603050405020304" pitchFamily="18" charset="0"/>
              </a:rPr>
              <a:t>hỗ </a:t>
            </a:r>
            <a:r>
              <a:rPr lang="vi-VN" sz="2000" spc="10" dirty="0">
                <a:effectLst/>
                <a:latin typeface="Times New Roman" panose="02020603050405020304" pitchFamily="18" charset="0"/>
                <a:ea typeface="Times New Roman" panose="02020603050405020304" pitchFamily="18" charset="0"/>
              </a:rPr>
              <a:t>trợ </a:t>
            </a:r>
            <a:r>
              <a:rPr lang="vi-VN" sz="2000" spc="-15" dirty="0">
                <a:effectLst/>
                <a:latin typeface="Times New Roman" panose="02020603050405020304" pitchFamily="18" charset="0"/>
                <a:ea typeface="Times New Roman" panose="02020603050405020304" pitchFamily="18" charset="0"/>
              </a:rPr>
              <a:t>- </a:t>
            </a:r>
            <a:r>
              <a:rPr lang="vi-VN" sz="2000" spc="10" dirty="0">
                <a:effectLst/>
                <a:latin typeface="Times New Roman" panose="02020603050405020304" pitchFamily="18" charset="0"/>
                <a:ea typeface="Times New Roman" panose="02020603050405020304" pitchFamily="18" charset="0"/>
              </a:rPr>
              <a:t>phẫu </a:t>
            </a:r>
            <a:r>
              <a:rPr lang="vi-VN" sz="2000" spc="15" dirty="0">
                <a:effectLst/>
                <a:latin typeface="Times New Roman" panose="02020603050405020304" pitchFamily="18" charset="0"/>
                <a:ea typeface="Times New Roman" panose="02020603050405020304" pitchFamily="18" charset="0"/>
              </a:rPr>
              <a:t>thuật </a:t>
            </a:r>
            <a:r>
              <a:rPr lang="vi-VN" sz="2000" spc="10" dirty="0">
                <a:effectLst/>
                <a:latin typeface="Times New Roman" panose="02020603050405020304" pitchFamily="18" charset="0"/>
                <a:ea typeface="Times New Roman" panose="02020603050405020304" pitchFamily="18" charset="0"/>
              </a:rPr>
              <a:t>cắt đại </a:t>
            </a:r>
            <a:r>
              <a:rPr lang="vi-VN" sz="2000" spc="15" dirty="0">
                <a:effectLst/>
                <a:latin typeface="Times New Roman" panose="02020603050405020304" pitchFamily="18" charset="0"/>
                <a:ea typeface="Times New Roman" panose="02020603050405020304" pitchFamily="18" charset="0"/>
              </a:rPr>
              <a:t>tràng</a:t>
            </a:r>
            <a:r>
              <a:rPr lang="vi-VN" sz="2000" spc="300" dirty="0">
                <a:effectLst/>
                <a:latin typeface="Times New Roman" panose="02020603050405020304" pitchFamily="18" charset="0"/>
                <a:ea typeface="Times New Roman" panose="02020603050405020304" pitchFamily="18" charset="0"/>
              </a:rPr>
              <a:t> </a:t>
            </a:r>
            <a:r>
              <a:rPr lang="vi-VN" sz="2000" spc="10" dirty="0">
                <a:effectLst/>
                <a:latin typeface="Times New Roman" panose="02020603050405020304" pitchFamily="18" charset="0"/>
                <a:ea typeface="Times New Roman" panose="02020603050405020304" pitchFamily="18" charset="0"/>
              </a:rPr>
              <a:t>phải</a:t>
            </a:r>
            <a:endParaRPr lang="en-US" sz="200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23570" algn="l"/>
              </a:tabLst>
            </a:pPr>
            <a:r>
              <a:rPr lang="vi-VN" sz="2000" spc="15" dirty="0">
                <a:effectLst/>
                <a:latin typeface="Times New Roman" panose="02020603050405020304" pitchFamily="18" charset="0"/>
                <a:ea typeface="Times New Roman" panose="02020603050405020304" pitchFamily="18" charset="0"/>
              </a:rPr>
              <a:t>Phẫu </a:t>
            </a:r>
            <a:r>
              <a:rPr lang="vi-VN" sz="2000" spc="10" dirty="0">
                <a:effectLst/>
                <a:latin typeface="Times New Roman" panose="02020603050405020304" pitchFamily="18" charset="0"/>
                <a:ea typeface="Times New Roman" panose="02020603050405020304" pitchFamily="18" charset="0"/>
              </a:rPr>
              <a:t>thuật cắt đại </a:t>
            </a:r>
            <a:r>
              <a:rPr lang="vi-VN" sz="2000" spc="15" dirty="0">
                <a:effectLst/>
                <a:latin typeface="Times New Roman" panose="02020603050405020304" pitchFamily="18" charset="0"/>
                <a:ea typeface="Times New Roman" panose="02020603050405020304" pitchFamily="18" charset="0"/>
              </a:rPr>
              <a:t>tràng </a:t>
            </a:r>
            <a:r>
              <a:rPr lang="vi-VN" sz="2000" spc="10" dirty="0">
                <a:effectLst/>
                <a:latin typeface="Times New Roman" panose="02020603050405020304" pitchFamily="18" charset="0"/>
                <a:ea typeface="Times New Roman" panose="02020603050405020304" pitchFamily="18" charset="0"/>
              </a:rPr>
              <a:t>phải </a:t>
            </a:r>
            <a:r>
              <a:rPr lang="vi-VN" sz="2000" spc="-15" dirty="0">
                <a:effectLst/>
                <a:latin typeface="Times New Roman" panose="02020603050405020304" pitchFamily="18" charset="0"/>
                <a:ea typeface="Times New Roman" panose="02020603050405020304" pitchFamily="18" charset="0"/>
              </a:rPr>
              <a:t>– </a:t>
            </a:r>
            <a:r>
              <a:rPr lang="vi-VN" sz="2000" spc="15" dirty="0">
                <a:effectLst/>
                <a:latin typeface="Times New Roman" panose="02020603050405020304" pitchFamily="18" charset="0"/>
                <a:ea typeface="Times New Roman" panose="02020603050405020304" pitchFamily="18" charset="0"/>
              </a:rPr>
              <a:t>điều </a:t>
            </a:r>
            <a:r>
              <a:rPr lang="vi-VN" sz="2000" spc="10" dirty="0">
                <a:effectLst/>
                <a:latin typeface="Times New Roman" panose="02020603050405020304" pitchFamily="18" charset="0"/>
                <a:ea typeface="Times New Roman" panose="02020603050405020304" pitchFamily="18" charset="0"/>
              </a:rPr>
              <a:t>trị </a:t>
            </a:r>
            <a:r>
              <a:rPr lang="vi-VN" sz="2000" spc="-15" dirty="0">
                <a:effectLst/>
                <a:latin typeface="Times New Roman" panose="02020603050405020304" pitchFamily="18" charset="0"/>
                <a:ea typeface="Times New Roman" panose="02020603050405020304" pitchFamily="18" charset="0"/>
              </a:rPr>
              <a:t>hỗ</a:t>
            </a:r>
            <a:r>
              <a:rPr lang="vi-VN" sz="2000" spc="225" dirty="0">
                <a:effectLst/>
                <a:latin typeface="Times New Roman" panose="02020603050405020304" pitchFamily="18" charset="0"/>
                <a:ea typeface="Times New Roman" panose="02020603050405020304" pitchFamily="18" charset="0"/>
              </a:rPr>
              <a:t> </a:t>
            </a:r>
            <a:r>
              <a:rPr lang="vi-VN" sz="2000" spc="10" dirty="0">
                <a:effectLst/>
                <a:latin typeface="Times New Roman" panose="02020603050405020304" pitchFamily="18" charset="0"/>
                <a:ea typeface="Times New Roman" panose="02020603050405020304" pitchFamily="18" charset="0"/>
              </a:rPr>
              <a:t>trợ</a:t>
            </a:r>
            <a:endParaRPr lang="en-US" sz="200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31190" algn="l"/>
              </a:tabLst>
            </a:pPr>
            <a:r>
              <a:rPr lang="vi-VN" sz="2000" kern="0" spc="10" dirty="0">
                <a:effectLst/>
                <a:latin typeface="Times New Roman" panose="02020603050405020304" pitchFamily="18" charset="0"/>
                <a:ea typeface="Times New Roman" panose="02020603050405020304" pitchFamily="18" charset="0"/>
              </a:rPr>
              <a:t>Phẫu </a:t>
            </a:r>
            <a:r>
              <a:rPr lang="vi-VN" sz="2000" kern="0" spc="15" dirty="0">
                <a:effectLst/>
                <a:latin typeface="Times New Roman" panose="02020603050405020304" pitchFamily="18" charset="0"/>
                <a:ea typeface="Times New Roman" panose="02020603050405020304" pitchFamily="18" charset="0"/>
              </a:rPr>
              <a:t>thuật cắt </a:t>
            </a:r>
            <a:r>
              <a:rPr lang="vi-VN" sz="2000" kern="0" spc="10" dirty="0">
                <a:effectLst/>
                <a:latin typeface="Times New Roman" panose="02020603050405020304" pitchFamily="18" charset="0"/>
                <a:ea typeface="Times New Roman" panose="02020603050405020304" pitchFamily="18" charset="0"/>
              </a:rPr>
              <a:t>đại </a:t>
            </a:r>
            <a:r>
              <a:rPr lang="vi-VN" sz="2000" kern="0" spc="15" dirty="0">
                <a:effectLst/>
                <a:latin typeface="Times New Roman" panose="02020603050405020304" pitchFamily="18" charset="0"/>
                <a:ea typeface="Times New Roman" panose="02020603050405020304" pitchFamily="18" charset="0"/>
              </a:rPr>
              <a:t>tràng phải </a:t>
            </a:r>
            <a:r>
              <a:rPr lang="vi-VN" sz="2000" kern="0" spc="10" dirty="0">
                <a:effectLst/>
                <a:latin typeface="Times New Roman" panose="02020603050405020304" pitchFamily="18" charset="0"/>
                <a:ea typeface="Times New Roman" panose="02020603050405020304" pitchFamily="18" charset="0"/>
              </a:rPr>
              <a:t>mở rộng </a:t>
            </a:r>
            <a:r>
              <a:rPr lang="vi-VN" sz="2000" kern="0" spc="-15" dirty="0">
                <a:effectLst/>
                <a:latin typeface="Times New Roman" panose="02020603050405020304" pitchFamily="18" charset="0"/>
                <a:ea typeface="Times New Roman" panose="02020603050405020304" pitchFamily="18" charset="0"/>
              </a:rPr>
              <a:t>– </a:t>
            </a:r>
            <a:r>
              <a:rPr lang="vi-VN" sz="2000" kern="0" spc="10" dirty="0">
                <a:effectLst/>
                <a:latin typeface="Times New Roman" panose="02020603050405020304" pitchFamily="18" charset="0"/>
                <a:ea typeface="Times New Roman" panose="02020603050405020304" pitchFamily="18" charset="0"/>
              </a:rPr>
              <a:t>điều </a:t>
            </a:r>
            <a:r>
              <a:rPr lang="vi-VN" sz="2000" kern="0" spc="-15" dirty="0">
                <a:effectLst/>
                <a:latin typeface="Times New Roman" panose="02020603050405020304" pitchFamily="18" charset="0"/>
                <a:ea typeface="Times New Roman" panose="02020603050405020304" pitchFamily="18" charset="0"/>
              </a:rPr>
              <a:t>trị </a:t>
            </a:r>
            <a:r>
              <a:rPr lang="vi-VN" sz="2000" kern="0" spc="15" dirty="0">
                <a:effectLst/>
                <a:latin typeface="Times New Roman" panose="02020603050405020304" pitchFamily="18" charset="0"/>
                <a:ea typeface="Times New Roman" panose="02020603050405020304" pitchFamily="18" charset="0"/>
              </a:rPr>
              <a:t>hỗ</a:t>
            </a:r>
            <a:r>
              <a:rPr lang="vi-VN" sz="2000" kern="0" spc="225" dirty="0">
                <a:effectLst/>
                <a:latin typeface="Times New Roman" panose="02020603050405020304" pitchFamily="18" charset="0"/>
                <a:ea typeface="Times New Roman" panose="02020603050405020304" pitchFamily="18" charset="0"/>
              </a:rPr>
              <a:t> </a:t>
            </a:r>
            <a:r>
              <a:rPr lang="vi-VN" sz="2000" kern="0" spc="10" dirty="0">
                <a:effectLst/>
                <a:latin typeface="Times New Roman" panose="02020603050405020304" pitchFamily="18" charset="0"/>
                <a:ea typeface="Times New Roman" panose="02020603050405020304" pitchFamily="18" charset="0"/>
              </a:rPr>
              <a:t>trợ</a:t>
            </a:r>
            <a:endParaRPr lang="en-US" sz="2000" kern="0" spc="-15"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2507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7B2FA056-A13E-4928-A557-C73055D9B93F}"/>
              </a:ext>
            </a:extLst>
          </p:cNvPr>
          <p:cNvPicPr>
            <a:picLocks noChangeAspect="1"/>
          </p:cNvPicPr>
          <p:nvPr/>
        </p:nvPicPr>
        <p:blipFill>
          <a:blip r:embed="rId3"/>
          <a:stretch>
            <a:fillRect/>
          </a:stretch>
        </p:blipFill>
        <p:spPr>
          <a:xfrm>
            <a:off x="0" y="0"/>
            <a:ext cx="12192000" cy="3624943"/>
          </a:xfrm>
          <a:prstGeom prst="rect">
            <a:avLst/>
          </a:prstGeom>
        </p:spPr>
      </p:pic>
    </p:spTree>
    <p:extLst>
      <p:ext uri="{BB962C8B-B14F-4D97-AF65-F5344CB8AC3E}">
        <p14:creationId xmlns:p14="http://schemas.microsoft.com/office/powerpoint/2010/main" val="1030347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9C54BE22-7859-40BF-9275-415A11DCAE3A}"/>
              </a:ext>
            </a:extLst>
          </p:cNvPr>
          <p:cNvPicPr>
            <a:picLocks noChangeAspect="1"/>
          </p:cNvPicPr>
          <p:nvPr/>
        </p:nvPicPr>
        <p:blipFill>
          <a:blip r:embed="rId3"/>
          <a:stretch>
            <a:fillRect/>
          </a:stretch>
        </p:blipFill>
        <p:spPr>
          <a:xfrm>
            <a:off x="0" y="0"/>
            <a:ext cx="12066814" cy="5069840"/>
          </a:xfrm>
          <a:prstGeom prst="rect">
            <a:avLst/>
          </a:prstGeom>
        </p:spPr>
      </p:pic>
    </p:spTree>
    <p:extLst>
      <p:ext uri="{BB962C8B-B14F-4D97-AF65-F5344CB8AC3E}">
        <p14:creationId xmlns:p14="http://schemas.microsoft.com/office/powerpoint/2010/main" val="2162066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D0C96322-7738-46C0-A49E-18D313A3B3BC}"/>
              </a:ext>
            </a:extLst>
          </p:cNvPr>
          <p:cNvPicPr>
            <a:picLocks noChangeAspect="1"/>
          </p:cNvPicPr>
          <p:nvPr/>
        </p:nvPicPr>
        <p:blipFill>
          <a:blip r:embed="rId3"/>
          <a:stretch>
            <a:fillRect/>
          </a:stretch>
        </p:blipFill>
        <p:spPr>
          <a:xfrm>
            <a:off x="0" y="-1"/>
            <a:ext cx="12192000" cy="3069771"/>
          </a:xfrm>
          <a:prstGeom prst="rect">
            <a:avLst/>
          </a:prstGeom>
        </p:spPr>
      </p:pic>
    </p:spTree>
    <p:extLst>
      <p:ext uri="{BB962C8B-B14F-4D97-AF65-F5344CB8AC3E}">
        <p14:creationId xmlns:p14="http://schemas.microsoft.com/office/powerpoint/2010/main" val="2258367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15333987-D4C5-4CA0-BD50-CE934E9FF4CD}"/>
              </a:ext>
            </a:extLst>
          </p:cNvPr>
          <p:cNvPicPr>
            <a:picLocks noChangeAspect="1"/>
          </p:cNvPicPr>
          <p:nvPr/>
        </p:nvPicPr>
        <p:blipFill>
          <a:blip r:embed="rId3"/>
          <a:stretch>
            <a:fillRect/>
          </a:stretch>
        </p:blipFill>
        <p:spPr>
          <a:xfrm>
            <a:off x="0" y="0"/>
            <a:ext cx="12192000" cy="3314700"/>
          </a:xfrm>
          <a:prstGeom prst="rect">
            <a:avLst/>
          </a:prstGeom>
        </p:spPr>
      </p:pic>
    </p:spTree>
    <p:extLst>
      <p:ext uri="{BB962C8B-B14F-4D97-AF65-F5344CB8AC3E}">
        <p14:creationId xmlns:p14="http://schemas.microsoft.com/office/powerpoint/2010/main" val="4061338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503E0BB0-3B2B-4DC8-823B-D917F7E0011F}"/>
              </a:ext>
            </a:extLst>
          </p:cNvPr>
          <p:cNvPicPr>
            <a:picLocks noChangeAspect="1"/>
          </p:cNvPicPr>
          <p:nvPr/>
        </p:nvPicPr>
        <p:blipFill>
          <a:blip r:embed="rId3"/>
          <a:stretch>
            <a:fillRect/>
          </a:stretch>
        </p:blipFill>
        <p:spPr>
          <a:xfrm>
            <a:off x="0" y="-65314"/>
            <a:ext cx="12192000" cy="3494314"/>
          </a:xfrm>
          <a:prstGeom prst="rect">
            <a:avLst/>
          </a:prstGeom>
        </p:spPr>
      </p:pic>
    </p:spTree>
    <p:extLst>
      <p:ext uri="{BB962C8B-B14F-4D97-AF65-F5344CB8AC3E}">
        <p14:creationId xmlns:p14="http://schemas.microsoft.com/office/powerpoint/2010/main" val="4189023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4C701D1C-1508-4968-AA28-78B3F605165E}"/>
              </a:ext>
            </a:extLst>
          </p:cNvPr>
          <p:cNvPicPr>
            <a:picLocks noChangeAspect="1"/>
          </p:cNvPicPr>
          <p:nvPr/>
        </p:nvPicPr>
        <p:blipFill>
          <a:blip r:embed="rId3"/>
          <a:stretch>
            <a:fillRect/>
          </a:stretch>
        </p:blipFill>
        <p:spPr>
          <a:xfrm>
            <a:off x="0" y="0"/>
            <a:ext cx="12192000" cy="3429000"/>
          </a:xfrm>
          <a:prstGeom prst="rect">
            <a:avLst/>
          </a:prstGeom>
        </p:spPr>
      </p:pic>
    </p:spTree>
    <p:extLst>
      <p:ext uri="{BB962C8B-B14F-4D97-AF65-F5344CB8AC3E}">
        <p14:creationId xmlns:p14="http://schemas.microsoft.com/office/powerpoint/2010/main" val="1923370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0"/>
            <a:ext cx="12192000" cy="1788161"/>
          </a:xfrm>
        </p:spPr>
        <p:txBody>
          <a:bodyPr>
            <a:normAutofit/>
          </a:bodyPr>
          <a:lstStyle/>
          <a:p>
            <a:r>
              <a:rPr lang="en-US" sz="3600" b="1" dirty="0">
                <a:solidFill>
                  <a:srgbClr val="FF0000"/>
                </a:solidFill>
                <a:highlight>
                  <a:srgbClr val="FFFF00"/>
                </a:highlight>
              </a:rPr>
              <a:t>TNLT y13 </a:t>
            </a:r>
            <a:r>
              <a:rPr lang="en-US" sz="3600" b="1" dirty="0" err="1">
                <a:solidFill>
                  <a:srgbClr val="FF0000"/>
                </a:solidFill>
                <a:highlight>
                  <a:srgbClr val="FFFF00"/>
                </a:highlight>
              </a:rPr>
              <a:t>lần</a:t>
            </a:r>
            <a:r>
              <a:rPr lang="en-US" sz="3600" b="1" dirty="0">
                <a:solidFill>
                  <a:srgbClr val="FF0000"/>
                </a:solidFill>
                <a:highlight>
                  <a:srgbClr val="FFFF00"/>
                </a:highlight>
              </a:rPr>
              <a:t> 1</a:t>
            </a:r>
          </a:p>
        </p:txBody>
      </p:sp>
    </p:spTree>
    <p:extLst>
      <p:ext uri="{BB962C8B-B14F-4D97-AF65-F5344CB8AC3E}">
        <p14:creationId xmlns:p14="http://schemas.microsoft.com/office/powerpoint/2010/main" val="601797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5AEFC6E5-BEA9-4023-B55E-007A49B54204}"/>
              </a:ext>
            </a:extLst>
          </p:cNvPr>
          <p:cNvPicPr>
            <a:picLocks noChangeAspect="1"/>
          </p:cNvPicPr>
          <p:nvPr/>
        </p:nvPicPr>
        <p:blipFill>
          <a:blip r:embed="rId3"/>
          <a:stretch>
            <a:fillRect/>
          </a:stretch>
        </p:blipFill>
        <p:spPr>
          <a:xfrm>
            <a:off x="-1" y="0"/>
            <a:ext cx="11674929" cy="2547257"/>
          </a:xfrm>
          <a:prstGeom prst="rect">
            <a:avLst/>
          </a:prstGeom>
        </p:spPr>
      </p:pic>
    </p:spTree>
    <p:extLst>
      <p:ext uri="{BB962C8B-B14F-4D97-AF65-F5344CB8AC3E}">
        <p14:creationId xmlns:p14="http://schemas.microsoft.com/office/powerpoint/2010/main" val="2001573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69DE2CE4-9706-4AB6-AA6F-34B53BF0E6FB}"/>
              </a:ext>
            </a:extLst>
          </p:cNvPr>
          <p:cNvPicPr>
            <a:picLocks noChangeAspect="1"/>
          </p:cNvPicPr>
          <p:nvPr/>
        </p:nvPicPr>
        <p:blipFill>
          <a:blip r:embed="rId3"/>
          <a:stretch>
            <a:fillRect/>
          </a:stretch>
        </p:blipFill>
        <p:spPr>
          <a:xfrm>
            <a:off x="0" y="-1"/>
            <a:ext cx="12192000" cy="3053443"/>
          </a:xfrm>
          <a:prstGeom prst="rect">
            <a:avLst/>
          </a:prstGeom>
        </p:spPr>
      </p:pic>
    </p:spTree>
    <p:extLst>
      <p:ext uri="{BB962C8B-B14F-4D97-AF65-F5344CB8AC3E}">
        <p14:creationId xmlns:p14="http://schemas.microsoft.com/office/powerpoint/2010/main" val="4165939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5151E699-7284-4D1A-9177-7FD20A598A96}"/>
              </a:ext>
            </a:extLst>
          </p:cNvPr>
          <p:cNvPicPr>
            <a:picLocks noChangeAspect="1"/>
          </p:cNvPicPr>
          <p:nvPr/>
        </p:nvPicPr>
        <p:blipFill>
          <a:blip r:embed="rId3"/>
          <a:stretch>
            <a:fillRect/>
          </a:stretch>
        </p:blipFill>
        <p:spPr>
          <a:xfrm>
            <a:off x="-1" y="0"/>
            <a:ext cx="12191999" cy="3233057"/>
          </a:xfrm>
          <a:prstGeom prst="rect">
            <a:avLst/>
          </a:prstGeom>
        </p:spPr>
      </p:pic>
    </p:spTree>
    <p:extLst>
      <p:ext uri="{BB962C8B-B14F-4D97-AF65-F5344CB8AC3E}">
        <p14:creationId xmlns:p14="http://schemas.microsoft.com/office/powerpoint/2010/main" val="1439214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925C-BDDE-4D68-873F-1A6EFAE020C4}"/>
              </a:ext>
            </a:extLst>
          </p:cNvPr>
          <p:cNvSpPr>
            <a:spLocks noGrp="1"/>
          </p:cNvSpPr>
          <p:nvPr>
            <p:ph type="title"/>
          </p:nvPr>
        </p:nvSpPr>
        <p:spPr>
          <a:xfrm>
            <a:off x="0" y="6033407"/>
            <a:ext cx="10515600" cy="824593"/>
          </a:xfrm>
        </p:spPr>
        <p:txBody>
          <a:bodyPr/>
          <a:lstStyle/>
          <a:p>
            <a:endParaRPr lang="en-US"/>
          </a:p>
        </p:txBody>
      </p:sp>
      <p:sp>
        <p:nvSpPr>
          <p:cNvPr id="4" name="TextBox 3">
            <a:extLst>
              <a:ext uri="{FF2B5EF4-FFF2-40B4-BE49-F238E27FC236}">
                <a16:creationId xmlns:a16="http://schemas.microsoft.com/office/drawing/2014/main" id="{D090F488-09BF-4DFB-845B-138AFE1730F4}"/>
              </a:ext>
            </a:extLst>
          </p:cNvPr>
          <p:cNvSpPr txBox="1"/>
          <p:nvPr/>
        </p:nvSpPr>
        <p:spPr>
          <a:xfrm>
            <a:off x="0" y="0"/>
            <a:ext cx="12192000" cy="3427349"/>
          </a:xfrm>
          <a:prstGeom prst="rect">
            <a:avLst/>
          </a:prstGeom>
          <a:noFill/>
        </p:spPr>
        <p:txBody>
          <a:bodyPr wrap="square">
            <a:spAutoFit/>
          </a:bodyPr>
          <a:lstStyle/>
          <a:p>
            <a:pPr marR="71755" lvl="0">
              <a:lnSpc>
                <a:spcPct val="101000"/>
              </a:lnSpc>
              <a:spcBef>
                <a:spcPts val="30"/>
              </a:spcBef>
              <a:spcAft>
                <a:spcPts val="0"/>
              </a:spcAft>
              <a:buSzPts val="1100"/>
              <a:tabLst>
                <a:tab pos="534035" algn="l"/>
              </a:tabLst>
            </a:pPr>
            <a:r>
              <a:rPr lang="en-US" dirty="0">
                <a:effectLst/>
                <a:latin typeface="Times New Roman" panose="02020603050405020304" pitchFamily="18" charset="0"/>
                <a:ea typeface="Times New Roman" panose="02020603050405020304" pitchFamily="18" charset="0"/>
              </a:rPr>
              <a:t>21.</a:t>
            </a:r>
            <a:r>
              <a:rPr lang="vi-VN" dirty="0">
                <a:effectLst/>
                <a:latin typeface="Times New Roman" panose="02020603050405020304" pitchFamily="18" charset="0"/>
                <a:ea typeface="Times New Roman" panose="02020603050405020304" pitchFamily="18" charset="0"/>
              </a:rPr>
              <a:t>Bệnh</a:t>
            </a:r>
            <a:r>
              <a:rPr lang="vi-VN" spc="-7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nhân</a:t>
            </a:r>
            <a:r>
              <a:rPr lang="vi-VN" spc="-7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nam</a:t>
            </a:r>
            <a:r>
              <a:rPr lang="vi-VN" spc="-7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61</a:t>
            </a:r>
            <a:r>
              <a:rPr lang="vi-VN" spc="-7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tuổi,</a:t>
            </a:r>
            <a:r>
              <a:rPr lang="vi-VN" spc="-7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được</a:t>
            </a:r>
            <a:r>
              <a:rPr lang="vi-VN" spc="-8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nội</a:t>
            </a:r>
            <a:r>
              <a:rPr lang="vi-VN" spc="-7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soi</a:t>
            </a:r>
            <a:r>
              <a:rPr lang="vi-VN" spc="-7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đại</a:t>
            </a:r>
            <a:r>
              <a:rPr lang="vi-VN" spc="-6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tràng</a:t>
            </a:r>
            <a:r>
              <a:rPr lang="vi-VN" spc="-7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phát</a:t>
            </a:r>
            <a:r>
              <a:rPr lang="vi-VN" spc="-7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hiện</a:t>
            </a:r>
            <a:r>
              <a:rPr lang="vi-VN" spc="-7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ung</a:t>
            </a:r>
            <a:r>
              <a:rPr lang="vi-VN" spc="-8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thư</a:t>
            </a:r>
            <a:r>
              <a:rPr lang="vi-VN" spc="-6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vị</a:t>
            </a:r>
            <a:r>
              <a:rPr lang="vi-VN" spc="-7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trí</a:t>
            </a:r>
            <a:r>
              <a:rPr lang="vi-VN" spc="-6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cách</a:t>
            </a:r>
            <a:r>
              <a:rPr lang="vi-VN" spc="-6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rìa</a:t>
            </a:r>
            <a:r>
              <a:rPr lang="vi-VN" spc="-8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hậu</a:t>
            </a:r>
            <a:r>
              <a:rPr lang="vi-VN" spc="-7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môn</a:t>
            </a:r>
            <a:r>
              <a:rPr lang="vi-VN" spc="-7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15 cm.</a:t>
            </a:r>
            <a:r>
              <a:rPr lang="vi-VN" spc="-2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Cận</a:t>
            </a:r>
            <a:r>
              <a:rPr lang="vi-VN" spc="-2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lâm</a:t>
            </a:r>
            <a:r>
              <a:rPr lang="vi-VN" spc="-2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sàng</a:t>
            </a:r>
            <a:r>
              <a:rPr lang="vi-VN" spc="-1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chẩn</a:t>
            </a:r>
            <a:r>
              <a:rPr lang="vi-VN" spc="-3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đoán</a:t>
            </a:r>
            <a:r>
              <a:rPr lang="vi-VN" spc="-2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giai</a:t>
            </a:r>
            <a:r>
              <a:rPr lang="vi-VN" spc="-2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đoạn</a:t>
            </a:r>
            <a:r>
              <a:rPr lang="vi-VN" spc="-2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nên</a:t>
            </a:r>
            <a:r>
              <a:rPr lang="vi-VN" spc="-3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được</a:t>
            </a:r>
            <a:r>
              <a:rPr lang="vi-VN" spc="-3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chỉ</a:t>
            </a:r>
            <a:r>
              <a:rPr lang="vi-VN" spc="-1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định</a:t>
            </a:r>
            <a:r>
              <a:rPr lang="vi-VN" spc="-1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là</a:t>
            </a:r>
            <a:r>
              <a:rPr lang="vi-VN" spc="-3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gì?</a:t>
            </a:r>
            <a:endParaRPr lang="en-US" dirty="0">
              <a:effectLst/>
              <a:latin typeface="Times New Roman" panose="02020603050405020304" pitchFamily="18" charset="0"/>
              <a:ea typeface="Times New Roman" panose="02020603050405020304" pitchFamily="18" charset="0"/>
            </a:endParaRPr>
          </a:p>
          <a:p>
            <a:pPr marL="742950" lvl="1" indent="-285750">
              <a:spcBef>
                <a:spcPts val="10"/>
              </a:spcBef>
              <a:spcAft>
                <a:spcPts val="0"/>
              </a:spcAft>
              <a:buFont typeface="+mj-lt"/>
              <a:buAutoNum type="alphaUcPeriod"/>
              <a:tabLst>
                <a:tab pos="631190" algn="l"/>
              </a:tabLst>
            </a:pPr>
            <a:r>
              <a:rPr lang="vi-VN" spc="15" dirty="0">
                <a:effectLst/>
                <a:latin typeface="Times New Roman" panose="02020603050405020304" pitchFamily="18" charset="0"/>
                <a:ea typeface="Times New Roman" panose="02020603050405020304" pitchFamily="18" charset="0"/>
              </a:rPr>
              <a:t>MRI bụng </a:t>
            </a:r>
            <a:r>
              <a:rPr lang="vi-VN" spc="-15" dirty="0">
                <a:effectLst/>
                <a:latin typeface="Times New Roman" panose="02020603050405020304" pitchFamily="18" charset="0"/>
                <a:ea typeface="Times New Roman" panose="02020603050405020304" pitchFamily="18" charset="0"/>
              </a:rPr>
              <a:t>-</a:t>
            </a:r>
            <a:r>
              <a:rPr lang="vi-VN" spc="65" dirty="0">
                <a:effectLst/>
                <a:latin typeface="Times New Roman" panose="02020603050405020304" pitchFamily="18" charset="0"/>
                <a:ea typeface="Times New Roman" panose="02020603050405020304" pitchFamily="18" charset="0"/>
              </a:rPr>
              <a:t> </a:t>
            </a:r>
            <a:r>
              <a:rPr lang="vi-VN" spc="10" dirty="0">
                <a:effectLst/>
                <a:latin typeface="Times New Roman" panose="02020603050405020304" pitchFamily="18" charset="0"/>
                <a:ea typeface="Times New Roman" panose="02020603050405020304" pitchFamily="18" charset="0"/>
              </a:rPr>
              <a:t>chậu</a:t>
            </a:r>
            <a:endParaRPr lang="en-US" spc="-15" dirty="0">
              <a:effectLst/>
              <a:latin typeface="Times New Roman" panose="02020603050405020304" pitchFamily="18" charset="0"/>
              <a:ea typeface="Times New Roman" panose="02020603050405020304" pitchFamily="18" charset="0"/>
            </a:endParaRPr>
          </a:p>
          <a:p>
            <a:pPr marL="742950" lvl="1" indent="-285750">
              <a:spcBef>
                <a:spcPts val="35"/>
              </a:spcBef>
              <a:spcAft>
                <a:spcPts val="0"/>
              </a:spcAft>
              <a:buFont typeface="+mj-lt"/>
              <a:buAutoNum type="alphaUcPeriod"/>
              <a:tabLst>
                <a:tab pos="623570" algn="l"/>
              </a:tabLst>
            </a:pPr>
            <a:r>
              <a:rPr lang="vi-VN" kern="0" spc="10" dirty="0">
                <a:effectLst/>
                <a:latin typeface="Times New Roman" panose="02020603050405020304" pitchFamily="18" charset="0"/>
                <a:ea typeface="Times New Roman" panose="02020603050405020304" pitchFamily="18" charset="0"/>
              </a:rPr>
              <a:t>MSCT </a:t>
            </a:r>
            <a:r>
              <a:rPr lang="vi-VN" kern="0" spc="15" dirty="0">
                <a:effectLst/>
                <a:latin typeface="Times New Roman" panose="02020603050405020304" pitchFamily="18" charset="0"/>
                <a:ea typeface="Times New Roman" panose="02020603050405020304" pitchFamily="18" charset="0"/>
              </a:rPr>
              <a:t>bụng </a:t>
            </a:r>
            <a:r>
              <a:rPr lang="vi-VN" kern="0" spc="-15" dirty="0">
                <a:effectLst/>
                <a:latin typeface="Times New Roman" panose="02020603050405020304" pitchFamily="18" charset="0"/>
                <a:ea typeface="Times New Roman" panose="02020603050405020304" pitchFamily="18" charset="0"/>
              </a:rPr>
              <a:t>-</a:t>
            </a:r>
            <a:r>
              <a:rPr lang="vi-VN" kern="0" spc="85" dirty="0">
                <a:effectLst/>
                <a:latin typeface="Times New Roman" panose="02020603050405020304" pitchFamily="18" charset="0"/>
                <a:ea typeface="Times New Roman" panose="02020603050405020304" pitchFamily="18" charset="0"/>
              </a:rPr>
              <a:t> </a:t>
            </a:r>
            <a:r>
              <a:rPr lang="vi-VN" kern="0" spc="10" dirty="0">
                <a:effectLst/>
                <a:latin typeface="Times New Roman" panose="02020603050405020304" pitchFamily="18" charset="0"/>
                <a:ea typeface="Times New Roman" panose="02020603050405020304" pitchFamily="18" charset="0"/>
              </a:rPr>
              <a:t>chậu</a:t>
            </a:r>
            <a:endParaRPr lang="en-US" kern="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23570" algn="l"/>
              </a:tabLst>
            </a:pPr>
            <a:r>
              <a:rPr lang="vi-VN" spc="15" dirty="0">
                <a:effectLst/>
                <a:latin typeface="Times New Roman" panose="02020603050405020304" pitchFamily="18" charset="0"/>
                <a:ea typeface="Times New Roman" panose="02020603050405020304" pitchFamily="18" charset="0"/>
              </a:rPr>
              <a:t>MSCT </a:t>
            </a:r>
            <a:r>
              <a:rPr lang="vi-VN" spc="10" dirty="0">
                <a:effectLst/>
                <a:latin typeface="Times New Roman" panose="02020603050405020304" pitchFamily="18" charset="0"/>
                <a:ea typeface="Times New Roman" panose="02020603050405020304" pitchFamily="18" charset="0"/>
              </a:rPr>
              <a:t>bụng </a:t>
            </a:r>
            <a:r>
              <a:rPr lang="vi-VN" spc="-15" dirty="0">
                <a:effectLst/>
                <a:latin typeface="Times New Roman" panose="02020603050405020304" pitchFamily="18" charset="0"/>
                <a:ea typeface="Times New Roman" panose="02020603050405020304" pitchFamily="18" charset="0"/>
              </a:rPr>
              <a:t>+ </a:t>
            </a:r>
            <a:r>
              <a:rPr lang="vi-VN" spc="20" dirty="0">
                <a:effectLst/>
                <a:latin typeface="Times New Roman" panose="02020603050405020304" pitchFamily="18" charset="0"/>
                <a:ea typeface="Times New Roman" panose="02020603050405020304" pitchFamily="18" charset="0"/>
              </a:rPr>
              <a:t>MRI</a:t>
            </a:r>
            <a:r>
              <a:rPr lang="vi-VN" spc="-105" dirty="0">
                <a:effectLst/>
                <a:latin typeface="Times New Roman" panose="02020603050405020304" pitchFamily="18" charset="0"/>
                <a:ea typeface="Times New Roman" panose="02020603050405020304" pitchFamily="18" charset="0"/>
              </a:rPr>
              <a:t> </a:t>
            </a:r>
            <a:r>
              <a:rPr lang="vi-VN" spc="10" dirty="0">
                <a:effectLst/>
                <a:latin typeface="Times New Roman" panose="02020603050405020304" pitchFamily="18" charset="0"/>
                <a:ea typeface="Times New Roman" panose="02020603050405020304" pitchFamily="18" charset="0"/>
              </a:rPr>
              <a:t>chậu</a:t>
            </a:r>
            <a:endParaRPr lang="en-US"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31190" algn="l"/>
              </a:tabLst>
            </a:pPr>
            <a:r>
              <a:rPr lang="vi-VN" spc="15" dirty="0">
                <a:effectLst/>
                <a:latin typeface="Times New Roman" panose="02020603050405020304" pitchFamily="18" charset="0"/>
                <a:ea typeface="Times New Roman" panose="02020603050405020304" pitchFamily="18" charset="0"/>
              </a:rPr>
              <a:t>MRI bụng </a:t>
            </a:r>
            <a:r>
              <a:rPr lang="vi-VN" spc="-15" dirty="0">
                <a:effectLst/>
                <a:latin typeface="Times New Roman" panose="02020603050405020304" pitchFamily="18" charset="0"/>
                <a:ea typeface="Times New Roman" panose="02020603050405020304" pitchFamily="18" charset="0"/>
              </a:rPr>
              <a:t>+ </a:t>
            </a:r>
            <a:r>
              <a:rPr lang="vi-VN" spc="15" dirty="0">
                <a:effectLst/>
                <a:latin typeface="Times New Roman" panose="02020603050405020304" pitchFamily="18" charset="0"/>
                <a:ea typeface="Times New Roman" panose="02020603050405020304" pitchFamily="18" charset="0"/>
              </a:rPr>
              <a:t>MSCT</a:t>
            </a:r>
            <a:r>
              <a:rPr lang="vi-VN" spc="-60" dirty="0">
                <a:effectLst/>
                <a:latin typeface="Times New Roman" panose="02020603050405020304" pitchFamily="18" charset="0"/>
                <a:ea typeface="Times New Roman" panose="02020603050405020304" pitchFamily="18" charset="0"/>
              </a:rPr>
              <a:t> </a:t>
            </a:r>
            <a:r>
              <a:rPr lang="vi-VN" spc="-15" dirty="0">
                <a:effectLst/>
                <a:latin typeface="Times New Roman" panose="02020603050405020304" pitchFamily="18" charset="0"/>
                <a:ea typeface="Times New Roman" panose="02020603050405020304" pitchFamily="18" charset="0"/>
              </a:rPr>
              <a:t>chậu</a:t>
            </a:r>
            <a:endParaRPr lang="en-US" spc="-15" dirty="0">
              <a:effectLst/>
              <a:latin typeface="Times New Roman" panose="02020603050405020304" pitchFamily="18" charset="0"/>
              <a:ea typeface="Times New Roman" panose="02020603050405020304" pitchFamily="18" charset="0"/>
            </a:endParaRPr>
          </a:p>
          <a:p>
            <a:pPr marR="68580" lvl="0" algn="just">
              <a:lnSpc>
                <a:spcPct val="101000"/>
              </a:lnSpc>
              <a:spcBef>
                <a:spcPts val="45"/>
              </a:spcBef>
              <a:spcAft>
                <a:spcPts val="0"/>
              </a:spcAft>
              <a:buSzPts val="1100"/>
              <a:tabLst>
                <a:tab pos="534035" algn="l"/>
              </a:tabLst>
            </a:pPr>
            <a:r>
              <a:rPr lang="en-US" dirty="0">
                <a:effectLst/>
                <a:latin typeface="Times New Roman" panose="02020603050405020304" pitchFamily="18" charset="0"/>
                <a:ea typeface="Times New Roman" panose="02020603050405020304" pitchFamily="18" charset="0"/>
              </a:rPr>
              <a:t>22.</a:t>
            </a:r>
            <a:r>
              <a:rPr lang="vi-VN" dirty="0">
                <a:effectLst/>
                <a:latin typeface="Times New Roman" panose="02020603050405020304" pitchFamily="18" charset="0"/>
                <a:ea typeface="Times New Roman" panose="02020603050405020304" pitchFamily="18" charset="0"/>
              </a:rPr>
              <a:t>Bệnh</a:t>
            </a:r>
            <a:r>
              <a:rPr lang="vi-VN" spc="-8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nhân</a:t>
            </a:r>
            <a:r>
              <a:rPr lang="vi-VN" spc="-7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nam</a:t>
            </a:r>
            <a:r>
              <a:rPr lang="vi-VN" spc="-8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48</a:t>
            </a:r>
            <a:r>
              <a:rPr lang="vi-VN" spc="-8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tuổi,</a:t>
            </a:r>
            <a:r>
              <a:rPr lang="vi-VN" spc="-8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đau</a:t>
            </a:r>
            <a:r>
              <a:rPr lang="vi-VN" spc="-8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bụng</a:t>
            </a:r>
            <a:r>
              <a:rPr lang="vi-VN" spc="-7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cơn</a:t>
            </a:r>
            <a:r>
              <a:rPr lang="vi-VN" spc="-8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và</a:t>
            </a:r>
            <a:r>
              <a:rPr lang="vi-VN" spc="-8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đi</a:t>
            </a:r>
            <a:r>
              <a:rPr lang="vi-VN" spc="-8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cầu</a:t>
            </a:r>
            <a:r>
              <a:rPr lang="vi-VN" spc="-8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nhầy</a:t>
            </a:r>
            <a:r>
              <a:rPr lang="vi-VN" spc="-7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máu.</a:t>
            </a:r>
            <a:r>
              <a:rPr lang="vi-VN" spc="-8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Nội</a:t>
            </a:r>
            <a:r>
              <a:rPr lang="vi-VN" spc="-9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soi</a:t>
            </a:r>
            <a:r>
              <a:rPr lang="vi-VN" spc="-8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đại</a:t>
            </a:r>
            <a:r>
              <a:rPr lang="vi-VN" spc="-7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tràng</a:t>
            </a:r>
            <a:r>
              <a:rPr lang="vi-VN" spc="-8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phát</a:t>
            </a:r>
            <a:r>
              <a:rPr lang="vi-VN" spc="-7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hiện</a:t>
            </a:r>
            <a:r>
              <a:rPr lang="vi-VN" spc="-8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khối u</a:t>
            </a:r>
            <a:r>
              <a:rPr lang="vi-VN" spc="-1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sùi</a:t>
            </a:r>
            <a:r>
              <a:rPr lang="vi-VN" spc="-1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đại</a:t>
            </a:r>
            <a:r>
              <a:rPr lang="vi-VN" spc="-1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tràng</a:t>
            </a:r>
            <a:r>
              <a:rPr lang="vi-VN" spc="-2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ngang.</a:t>
            </a:r>
            <a:r>
              <a:rPr lang="vi-VN" spc="-1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Kết</a:t>
            </a:r>
            <a:r>
              <a:rPr lang="vi-VN" spc="-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quả</a:t>
            </a:r>
            <a:r>
              <a:rPr lang="vi-VN" spc="-3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sinh</a:t>
            </a:r>
            <a:r>
              <a:rPr lang="vi-VN" spc="-1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thiết</a:t>
            </a:r>
            <a:r>
              <a:rPr lang="vi-VN" spc="-1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là</a:t>
            </a:r>
            <a:r>
              <a:rPr lang="vi-VN" spc="-2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carcicnôm</a:t>
            </a:r>
            <a:r>
              <a:rPr lang="vi-VN" spc="-2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tuyến.</a:t>
            </a:r>
            <a:r>
              <a:rPr lang="vi-VN" spc="-1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Cận</a:t>
            </a:r>
            <a:r>
              <a:rPr lang="vi-VN" spc="-2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lâm</a:t>
            </a:r>
            <a:r>
              <a:rPr lang="vi-VN" spc="-1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sàng</a:t>
            </a:r>
            <a:r>
              <a:rPr lang="vi-VN" spc="-1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có</a:t>
            </a:r>
            <a:r>
              <a:rPr lang="vi-VN" spc="-2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giá</a:t>
            </a:r>
            <a:r>
              <a:rPr lang="vi-VN" spc="-25"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trị</a:t>
            </a:r>
            <a:r>
              <a:rPr lang="vi-VN" spc="-2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trong chẩn đoán giai đoạn ung thư là</a:t>
            </a:r>
            <a:r>
              <a:rPr lang="vi-VN" spc="-100"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gì?</a:t>
            </a:r>
            <a:endParaRPr lang="en-US" dirty="0">
              <a:effectLst/>
              <a:latin typeface="Times New Roman" panose="02020603050405020304" pitchFamily="18" charset="0"/>
              <a:ea typeface="Times New Roman" panose="02020603050405020304" pitchFamily="18" charset="0"/>
            </a:endParaRPr>
          </a:p>
          <a:p>
            <a:pPr marL="742950" lvl="1" indent="-285750" algn="just">
              <a:spcBef>
                <a:spcPts val="15"/>
              </a:spcBef>
              <a:spcAft>
                <a:spcPts val="0"/>
              </a:spcAft>
              <a:buFont typeface="+mj-lt"/>
              <a:buAutoNum type="alphaUcPeriod"/>
              <a:tabLst>
                <a:tab pos="631190" algn="l"/>
              </a:tabLst>
            </a:pPr>
            <a:r>
              <a:rPr lang="vi-VN" spc="-15" dirty="0">
                <a:effectLst/>
                <a:latin typeface="Times New Roman" panose="02020603050405020304" pitchFamily="18" charset="0"/>
                <a:ea typeface="Times New Roman" panose="02020603050405020304" pitchFamily="18" charset="0"/>
              </a:rPr>
              <a:t>X </a:t>
            </a:r>
            <a:r>
              <a:rPr lang="vi-VN" spc="15" dirty="0">
                <a:effectLst/>
                <a:latin typeface="Times New Roman" panose="02020603050405020304" pitchFamily="18" charset="0"/>
                <a:ea typeface="Times New Roman" panose="02020603050405020304" pitchFamily="18" charset="0"/>
              </a:rPr>
              <a:t>quang ngực </a:t>
            </a:r>
            <a:r>
              <a:rPr lang="vi-VN" spc="-15" dirty="0">
                <a:effectLst/>
                <a:latin typeface="Times New Roman" panose="02020603050405020304" pitchFamily="18" charset="0"/>
                <a:ea typeface="Times New Roman" panose="02020603050405020304" pitchFamily="18" charset="0"/>
              </a:rPr>
              <a:t>- </a:t>
            </a:r>
            <a:r>
              <a:rPr lang="vi-VN" spc="15" dirty="0">
                <a:effectLst/>
                <a:latin typeface="Times New Roman" panose="02020603050405020304" pitchFamily="18" charset="0"/>
                <a:ea typeface="Times New Roman" panose="02020603050405020304" pitchFamily="18" charset="0"/>
              </a:rPr>
              <a:t>MRI</a:t>
            </a:r>
            <a:r>
              <a:rPr lang="vi-VN" spc="130" dirty="0">
                <a:effectLst/>
                <a:latin typeface="Times New Roman" panose="02020603050405020304" pitchFamily="18" charset="0"/>
                <a:ea typeface="Times New Roman" panose="02020603050405020304" pitchFamily="18" charset="0"/>
              </a:rPr>
              <a:t> </a:t>
            </a:r>
            <a:r>
              <a:rPr lang="vi-VN" spc="10" dirty="0">
                <a:effectLst/>
                <a:latin typeface="Times New Roman" panose="02020603050405020304" pitchFamily="18" charset="0"/>
                <a:ea typeface="Times New Roman" panose="02020603050405020304" pitchFamily="18" charset="0"/>
              </a:rPr>
              <a:t>bụng</a:t>
            </a:r>
            <a:endParaRPr lang="en-US" spc="-15" dirty="0">
              <a:effectLst/>
              <a:latin typeface="Times New Roman" panose="02020603050405020304" pitchFamily="18" charset="0"/>
              <a:ea typeface="Times New Roman" panose="02020603050405020304" pitchFamily="18" charset="0"/>
            </a:endParaRPr>
          </a:p>
          <a:p>
            <a:pPr marL="742950" lvl="1" indent="-285750" algn="just">
              <a:spcBef>
                <a:spcPts val="30"/>
              </a:spcBef>
              <a:buFont typeface="+mj-lt"/>
              <a:buAutoNum type="alphaUcPeriod"/>
              <a:tabLst>
                <a:tab pos="623570" algn="l"/>
              </a:tabLst>
            </a:pPr>
            <a:r>
              <a:rPr lang="vi-VN" spc="-15" dirty="0">
                <a:effectLst/>
                <a:latin typeface="Times New Roman" panose="02020603050405020304" pitchFamily="18" charset="0"/>
                <a:ea typeface="Times New Roman" panose="02020603050405020304" pitchFamily="18" charset="0"/>
              </a:rPr>
              <a:t>X </a:t>
            </a:r>
            <a:r>
              <a:rPr lang="vi-VN" spc="10" dirty="0">
                <a:effectLst/>
                <a:latin typeface="Times New Roman" panose="02020603050405020304" pitchFamily="18" charset="0"/>
                <a:ea typeface="Times New Roman" panose="02020603050405020304" pitchFamily="18" charset="0"/>
              </a:rPr>
              <a:t>quang </a:t>
            </a:r>
            <a:r>
              <a:rPr lang="vi-VN" spc="15" dirty="0">
                <a:effectLst/>
                <a:latin typeface="Times New Roman" panose="02020603050405020304" pitchFamily="18" charset="0"/>
                <a:ea typeface="Times New Roman" panose="02020603050405020304" pitchFamily="18" charset="0"/>
              </a:rPr>
              <a:t>ngực </a:t>
            </a:r>
            <a:r>
              <a:rPr lang="vi-VN" spc="-15" dirty="0">
                <a:effectLst/>
                <a:latin typeface="Times New Roman" panose="02020603050405020304" pitchFamily="18" charset="0"/>
                <a:ea typeface="Times New Roman" panose="02020603050405020304" pitchFamily="18" charset="0"/>
              </a:rPr>
              <a:t>– </a:t>
            </a:r>
            <a:r>
              <a:rPr lang="vi-VN" spc="20" dirty="0">
                <a:effectLst/>
                <a:latin typeface="Times New Roman" panose="02020603050405020304" pitchFamily="18" charset="0"/>
                <a:ea typeface="Times New Roman" panose="02020603050405020304" pitchFamily="18" charset="0"/>
              </a:rPr>
              <a:t>MSCT</a:t>
            </a:r>
            <a:r>
              <a:rPr lang="vi-VN" spc="125" dirty="0">
                <a:effectLst/>
                <a:latin typeface="Times New Roman" panose="02020603050405020304" pitchFamily="18" charset="0"/>
                <a:ea typeface="Times New Roman" panose="02020603050405020304" pitchFamily="18" charset="0"/>
              </a:rPr>
              <a:t> </a:t>
            </a:r>
            <a:r>
              <a:rPr lang="vi-VN" spc="10" dirty="0">
                <a:effectLst/>
                <a:latin typeface="Times New Roman" panose="02020603050405020304" pitchFamily="18" charset="0"/>
                <a:ea typeface="Times New Roman" panose="02020603050405020304" pitchFamily="18" charset="0"/>
              </a:rPr>
              <a:t>bụng</a:t>
            </a:r>
            <a:endParaRPr lang="en-US" spc="-15" dirty="0">
              <a:effectLst/>
              <a:latin typeface="Times New Roman" panose="02020603050405020304" pitchFamily="18" charset="0"/>
              <a:ea typeface="Times New Roman" panose="02020603050405020304" pitchFamily="18" charset="0"/>
            </a:endParaRPr>
          </a:p>
          <a:p>
            <a:pPr marL="742950" lvl="1" indent="-285750">
              <a:spcBef>
                <a:spcPts val="35"/>
              </a:spcBef>
              <a:spcAft>
                <a:spcPts val="0"/>
              </a:spcAft>
              <a:buFont typeface="+mj-lt"/>
              <a:buAutoNum type="alphaUcPeriod"/>
              <a:tabLst>
                <a:tab pos="623570" algn="l"/>
              </a:tabLst>
            </a:pPr>
            <a:r>
              <a:rPr lang="vi-VN" spc="15" dirty="0">
                <a:effectLst/>
                <a:latin typeface="Times New Roman" panose="02020603050405020304" pitchFamily="18" charset="0"/>
                <a:ea typeface="Times New Roman" panose="02020603050405020304" pitchFamily="18" charset="0"/>
              </a:rPr>
              <a:t>MSCT </a:t>
            </a:r>
            <a:r>
              <a:rPr lang="vi-VN" spc="10" dirty="0">
                <a:effectLst/>
                <a:latin typeface="Times New Roman" panose="02020603050405020304" pitchFamily="18" charset="0"/>
                <a:ea typeface="Times New Roman" panose="02020603050405020304" pitchFamily="18" charset="0"/>
              </a:rPr>
              <a:t>ngực </a:t>
            </a:r>
            <a:r>
              <a:rPr lang="vi-VN" spc="-15" dirty="0">
                <a:effectLst/>
                <a:latin typeface="Times New Roman" panose="02020603050405020304" pitchFamily="18" charset="0"/>
                <a:ea typeface="Times New Roman" panose="02020603050405020304" pitchFamily="18" charset="0"/>
              </a:rPr>
              <a:t>– </a:t>
            </a:r>
            <a:r>
              <a:rPr lang="vi-VN" spc="15" dirty="0">
                <a:effectLst/>
                <a:latin typeface="Times New Roman" panose="02020603050405020304" pitchFamily="18" charset="0"/>
                <a:ea typeface="Times New Roman" panose="02020603050405020304" pitchFamily="18" charset="0"/>
              </a:rPr>
              <a:t>MRI</a:t>
            </a:r>
            <a:r>
              <a:rPr lang="vi-VN" spc="95" dirty="0">
                <a:effectLst/>
                <a:latin typeface="Times New Roman" panose="02020603050405020304" pitchFamily="18" charset="0"/>
                <a:ea typeface="Times New Roman" panose="02020603050405020304" pitchFamily="18" charset="0"/>
              </a:rPr>
              <a:t> </a:t>
            </a:r>
            <a:r>
              <a:rPr lang="vi-VN" spc="15" dirty="0">
                <a:effectLst/>
                <a:latin typeface="Times New Roman" panose="02020603050405020304" pitchFamily="18" charset="0"/>
                <a:ea typeface="Times New Roman" panose="02020603050405020304" pitchFamily="18" charset="0"/>
              </a:rPr>
              <a:t>bụng</a:t>
            </a:r>
            <a:endParaRPr lang="en-US"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31190" algn="l"/>
              </a:tabLst>
            </a:pPr>
            <a:r>
              <a:rPr lang="vi-VN" kern="0" spc="10" dirty="0">
                <a:effectLst/>
                <a:latin typeface="Times New Roman" panose="02020603050405020304" pitchFamily="18" charset="0"/>
                <a:ea typeface="Times New Roman" panose="02020603050405020304" pitchFamily="18" charset="0"/>
              </a:rPr>
              <a:t>MSCT</a:t>
            </a:r>
            <a:r>
              <a:rPr lang="vi-VN" b="1" kern="0" spc="10" dirty="0">
                <a:effectLst/>
                <a:latin typeface="Times New Roman" panose="02020603050405020304" pitchFamily="18" charset="0"/>
                <a:ea typeface="Times New Roman" panose="02020603050405020304" pitchFamily="18" charset="0"/>
              </a:rPr>
              <a:t> </a:t>
            </a:r>
            <a:r>
              <a:rPr lang="vi-VN" kern="0" spc="15" dirty="0">
                <a:effectLst/>
                <a:latin typeface="Times New Roman" panose="02020603050405020304" pitchFamily="18" charset="0"/>
                <a:ea typeface="Times New Roman" panose="02020603050405020304" pitchFamily="18" charset="0"/>
              </a:rPr>
              <a:t>ngực </a:t>
            </a:r>
            <a:r>
              <a:rPr lang="vi-VN" kern="0" spc="-15" dirty="0">
                <a:effectLst/>
                <a:latin typeface="Times New Roman" panose="02020603050405020304" pitchFamily="18" charset="0"/>
                <a:ea typeface="Times New Roman" panose="02020603050405020304" pitchFamily="18" charset="0"/>
              </a:rPr>
              <a:t>– </a:t>
            </a:r>
            <a:r>
              <a:rPr lang="vi-VN" kern="0" spc="15" dirty="0">
                <a:effectLst/>
                <a:latin typeface="Times New Roman" panose="02020603050405020304" pitchFamily="18" charset="0"/>
                <a:ea typeface="Times New Roman" panose="02020603050405020304" pitchFamily="18" charset="0"/>
              </a:rPr>
              <a:t>MSCT</a:t>
            </a:r>
            <a:r>
              <a:rPr lang="vi-VN" kern="0" spc="110" dirty="0">
                <a:effectLst/>
                <a:latin typeface="Times New Roman" panose="02020603050405020304" pitchFamily="18" charset="0"/>
                <a:ea typeface="Times New Roman" panose="02020603050405020304" pitchFamily="18" charset="0"/>
              </a:rPr>
              <a:t> </a:t>
            </a:r>
            <a:r>
              <a:rPr lang="vi-VN" kern="0" spc="15" dirty="0">
                <a:effectLst/>
                <a:latin typeface="Times New Roman" panose="02020603050405020304" pitchFamily="18" charset="0"/>
                <a:ea typeface="Times New Roman" panose="02020603050405020304" pitchFamily="18" charset="0"/>
              </a:rPr>
              <a:t>bụng</a:t>
            </a:r>
            <a:endParaRPr lang="en-US" kern="0" spc="-15"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15859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2E9BDD9C-2339-4066-9F22-5DA47838676E}"/>
              </a:ext>
            </a:extLst>
          </p:cNvPr>
          <p:cNvPicPr>
            <a:picLocks noChangeAspect="1"/>
          </p:cNvPicPr>
          <p:nvPr/>
        </p:nvPicPr>
        <p:blipFill>
          <a:blip r:embed="rId3"/>
          <a:stretch>
            <a:fillRect/>
          </a:stretch>
        </p:blipFill>
        <p:spPr>
          <a:xfrm>
            <a:off x="0" y="0"/>
            <a:ext cx="12192000" cy="1788160"/>
          </a:xfrm>
          <a:prstGeom prst="rect">
            <a:avLst/>
          </a:prstGeom>
        </p:spPr>
      </p:pic>
      <p:pic>
        <p:nvPicPr>
          <p:cNvPr id="6" name="Picture 5">
            <a:extLst>
              <a:ext uri="{FF2B5EF4-FFF2-40B4-BE49-F238E27FC236}">
                <a16:creationId xmlns:a16="http://schemas.microsoft.com/office/drawing/2014/main" id="{5DD93BA0-AF10-4A67-8029-8726FDDCD693}"/>
              </a:ext>
            </a:extLst>
          </p:cNvPr>
          <p:cNvPicPr>
            <a:picLocks noChangeAspect="1"/>
          </p:cNvPicPr>
          <p:nvPr/>
        </p:nvPicPr>
        <p:blipFill>
          <a:blip r:embed="rId4"/>
          <a:stretch>
            <a:fillRect/>
          </a:stretch>
        </p:blipFill>
        <p:spPr>
          <a:xfrm>
            <a:off x="0" y="1309582"/>
            <a:ext cx="12192000" cy="2119417"/>
          </a:xfrm>
          <a:prstGeom prst="rect">
            <a:avLst/>
          </a:prstGeom>
        </p:spPr>
      </p:pic>
    </p:spTree>
    <p:extLst>
      <p:ext uri="{BB962C8B-B14F-4D97-AF65-F5344CB8AC3E}">
        <p14:creationId xmlns:p14="http://schemas.microsoft.com/office/powerpoint/2010/main" val="348330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54766B3F-3314-4AD2-AF71-2073BA31E97C}"/>
              </a:ext>
            </a:extLst>
          </p:cNvPr>
          <p:cNvPicPr>
            <a:picLocks noChangeAspect="1"/>
          </p:cNvPicPr>
          <p:nvPr/>
        </p:nvPicPr>
        <p:blipFill>
          <a:blip r:embed="rId3"/>
          <a:stretch>
            <a:fillRect/>
          </a:stretch>
        </p:blipFill>
        <p:spPr>
          <a:xfrm>
            <a:off x="0" y="0"/>
            <a:ext cx="12192000" cy="2710543"/>
          </a:xfrm>
          <a:prstGeom prst="rect">
            <a:avLst/>
          </a:prstGeom>
        </p:spPr>
      </p:pic>
    </p:spTree>
    <p:extLst>
      <p:ext uri="{BB962C8B-B14F-4D97-AF65-F5344CB8AC3E}">
        <p14:creationId xmlns:p14="http://schemas.microsoft.com/office/powerpoint/2010/main" val="342739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36289843-C079-496F-B78C-2925C7955942}"/>
              </a:ext>
            </a:extLst>
          </p:cNvPr>
          <p:cNvPicPr>
            <a:picLocks noChangeAspect="1"/>
          </p:cNvPicPr>
          <p:nvPr/>
        </p:nvPicPr>
        <p:blipFill>
          <a:blip r:embed="rId3"/>
          <a:stretch>
            <a:fillRect/>
          </a:stretch>
        </p:blipFill>
        <p:spPr>
          <a:xfrm>
            <a:off x="0" y="-32657"/>
            <a:ext cx="12192000" cy="1788161"/>
          </a:xfrm>
          <a:prstGeom prst="rect">
            <a:avLst/>
          </a:prstGeom>
        </p:spPr>
      </p:pic>
      <p:pic>
        <p:nvPicPr>
          <p:cNvPr id="6" name="Picture 5">
            <a:extLst>
              <a:ext uri="{FF2B5EF4-FFF2-40B4-BE49-F238E27FC236}">
                <a16:creationId xmlns:a16="http://schemas.microsoft.com/office/drawing/2014/main" id="{8CB1F451-A843-4FD8-93BF-EF7D08B5F4B3}"/>
              </a:ext>
            </a:extLst>
          </p:cNvPr>
          <p:cNvPicPr>
            <a:picLocks noChangeAspect="1"/>
          </p:cNvPicPr>
          <p:nvPr/>
        </p:nvPicPr>
        <p:blipFill>
          <a:blip r:embed="rId4"/>
          <a:stretch>
            <a:fillRect/>
          </a:stretch>
        </p:blipFill>
        <p:spPr>
          <a:xfrm>
            <a:off x="0" y="1273737"/>
            <a:ext cx="5078186" cy="1616419"/>
          </a:xfrm>
          <a:prstGeom prst="rect">
            <a:avLst/>
          </a:prstGeom>
        </p:spPr>
      </p:pic>
    </p:spTree>
    <p:extLst>
      <p:ext uri="{BB962C8B-B14F-4D97-AF65-F5344CB8AC3E}">
        <p14:creationId xmlns:p14="http://schemas.microsoft.com/office/powerpoint/2010/main" val="509326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BA290D33-A0B5-46CC-9685-F0581B252B1A}"/>
              </a:ext>
            </a:extLst>
          </p:cNvPr>
          <p:cNvPicPr>
            <a:picLocks noChangeAspect="1"/>
          </p:cNvPicPr>
          <p:nvPr/>
        </p:nvPicPr>
        <p:blipFill>
          <a:blip r:embed="rId3"/>
          <a:stretch>
            <a:fillRect/>
          </a:stretch>
        </p:blipFill>
        <p:spPr>
          <a:xfrm>
            <a:off x="0" y="16329"/>
            <a:ext cx="12192000" cy="2988128"/>
          </a:xfrm>
          <a:prstGeom prst="rect">
            <a:avLst/>
          </a:prstGeom>
        </p:spPr>
      </p:pic>
    </p:spTree>
    <p:extLst>
      <p:ext uri="{BB962C8B-B14F-4D97-AF65-F5344CB8AC3E}">
        <p14:creationId xmlns:p14="http://schemas.microsoft.com/office/powerpoint/2010/main" val="1527062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0"/>
            <a:ext cx="12192000" cy="1788161"/>
          </a:xfrm>
        </p:spPr>
        <p:txBody>
          <a:bodyPr>
            <a:normAutofit/>
          </a:bodyPr>
          <a:lstStyle/>
          <a:p>
            <a:r>
              <a:rPr lang="en-US" sz="3600" b="1" dirty="0">
                <a:solidFill>
                  <a:srgbClr val="FF0000"/>
                </a:solidFill>
                <a:highlight>
                  <a:srgbClr val="FFFF00"/>
                </a:highlight>
              </a:rPr>
              <a:t>TNy12 </a:t>
            </a:r>
            <a:r>
              <a:rPr lang="en-US" sz="3600" b="1" dirty="0" err="1">
                <a:solidFill>
                  <a:srgbClr val="FF0000"/>
                </a:solidFill>
                <a:highlight>
                  <a:srgbClr val="FFFF00"/>
                </a:highlight>
              </a:rPr>
              <a:t>lần</a:t>
            </a:r>
            <a:r>
              <a:rPr lang="en-US" sz="3600" b="1" dirty="0">
                <a:solidFill>
                  <a:srgbClr val="FF0000"/>
                </a:solidFill>
                <a:highlight>
                  <a:srgbClr val="FFFF00"/>
                </a:highlight>
              </a:rPr>
              <a:t> 1</a:t>
            </a:r>
          </a:p>
        </p:txBody>
      </p:sp>
    </p:spTree>
    <p:extLst>
      <p:ext uri="{BB962C8B-B14F-4D97-AF65-F5344CB8AC3E}">
        <p14:creationId xmlns:p14="http://schemas.microsoft.com/office/powerpoint/2010/main" val="13786259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39D903BD-A7A7-4321-BD84-05FE63989AB7}"/>
              </a:ext>
            </a:extLst>
          </p:cNvPr>
          <p:cNvPicPr>
            <a:picLocks noChangeAspect="1"/>
          </p:cNvPicPr>
          <p:nvPr/>
        </p:nvPicPr>
        <p:blipFill>
          <a:blip r:embed="rId3"/>
          <a:stretch>
            <a:fillRect/>
          </a:stretch>
        </p:blipFill>
        <p:spPr>
          <a:xfrm>
            <a:off x="0" y="-1"/>
            <a:ext cx="12192000" cy="2726871"/>
          </a:xfrm>
          <a:prstGeom prst="rect">
            <a:avLst/>
          </a:prstGeom>
        </p:spPr>
      </p:pic>
    </p:spTree>
    <p:extLst>
      <p:ext uri="{BB962C8B-B14F-4D97-AF65-F5344CB8AC3E}">
        <p14:creationId xmlns:p14="http://schemas.microsoft.com/office/powerpoint/2010/main" val="1372150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9F1D2B65-CBB4-4305-84C8-D548A98C6763}"/>
              </a:ext>
            </a:extLst>
          </p:cNvPr>
          <p:cNvPicPr>
            <a:picLocks noChangeAspect="1"/>
          </p:cNvPicPr>
          <p:nvPr/>
        </p:nvPicPr>
        <p:blipFill>
          <a:blip r:embed="rId3"/>
          <a:stretch>
            <a:fillRect/>
          </a:stretch>
        </p:blipFill>
        <p:spPr>
          <a:xfrm>
            <a:off x="-1" y="35315"/>
            <a:ext cx="12009285" cy="2528271"/>
          </a:xfrm>
          <a:prstGeom prst="rect">
            <a:avLst/>
          </a:prstGeom>
        </p:spPr>
      </p:pic>
    </p:spTree>
    <p:extLst>
      <p:ext uri="{BB962C8B-B14F-4D97-AF65-F5344CB8AC3E}">
        <p14:creationId xmlns:p14="http://schemas.microsoft.com/office/powerpoint/2010/main" val="21949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853E0FC-5C20-4404-B185-2A22C0547EC9}"/>
              </a:ext>
            </a:extLst>
          </p:cNvPr>
          <p:cNvPicPr>
            <a:picLocks noChangeAspect="1"/>
          </p:cNvPicPr>
          <p:nvPr/>
        </p:nvPicPr>
        <p:blipFill>
          <a:blip r:embed="rId3"/>
          <a:stretch>
            <a:fillRect/>
          </a:stretch>
        </p:blipFill>
        <p:spPr>
          <a:xfrm>
            <a:off x="136866" y="0"/>
            <a:ext cx="12055133" cy="3148517"/>
          </a:xfrm>
          <a:prstGeom prst="rect">
            <a:avLst/>
          </a:prstGeom>
        </p:spPr>
      </p:pic>
    </p:spTree>
    <p:extLst>
      <p:ext uri="{BB962C8B-B14F-4D97-AF65-F5344CB8AC3E}">
        <p14:creationId xmlns:p14="http://schemas.microsoft.com/office/powerpoint/2010/main" val="776287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9605689-C0FC-41D6-B870-53D861472545}"/>
              </a:ext>
            </a:extLst>
          </p:cNvPr>
          <p:cNvPicPr>
            <a:picLocks noChangeAspect="1"/>
          </p:cNvPicPr>
          <p:nvPr/>
        </p:nvPicPr>
        <p:blipFill>
          <a:blip r:embed="rId3"/>
          <a:stretch>
            <a:fillRect/>
          </a:stretch>
        </p:blipFill>
        <p:spPr>
          <a:xfrm>
            <a:off x="0" y="0"/>
            <a:ext cx="12192000" cy="4449213"/>
          </a:xfrm>
          <a:prstGeom prst="rect">
            <a:avLst/>
          </a:prstGeom>
        </p:spPr>
      </p:pic>
    </p:spTree>
    <p:extLst>
      <p:ext uri="{BB962C8B-B14F-4D97-AF65-F5344CB8AC3E}">
        <p14:creationId xmlns:p14="http://schemas.microsoft.com/office/powerpoint/2010/main" val="1835064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B97CE296-353B-4A5F-9BFB-6D214EFAE249}"/>
              </a:ext>
            </a:extLst>
          </p:cNvPr>
          <p:cNvPicPr>
            <a:picLocks noChangeAspect="1"/>
          </p:cNvPicPr>
          <p:nvPr/>
        </p:nvPicPr>
        <p:blipFill>
          <a:blip r:embed="rId3"/>
          <a:stretch>
            <a:fillRect/>
          </a:stretch>
        </p:blipFill>
        <p:spPr>
          <a:xfrm>
            <a:off x="0" y="0"/>
            <a:ext cx="12192000" cy="3637471"/>
          </a:xfrm>
          <a:prstGeom prst="rect">
            <a:avLst/>
          </a:prstGeom>
        </p:spPr>
      </p:pic>
    </p:spTree>
    <p:extLst>
      <p:ext uri="{BB962C8B-B14F-4D97-AF65-F5344CB8AC3E}">
        <p14:creationId xmlns:p14="http://schemas.microsoft.com/office/powerpoint/2010/main" val="36677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46AA-8B80-448A-956B-519EAC47E6E3}"/>
              </a:ext>
            </a:extLst>
          </p:cNvPr>
          <p:cNvSpPr>
            <a:spLocks noGrp="1"/>
          </p:cNvSpPr>
          <p:nvPr>
            <p:ph type="title"/>
          </p:nvPr>
        </p:nvSpPr>
        <p:spPr>
          <a:xfrm>
            <a:off x="0" y="5959929"/>
            <a:ext cx="10515600" cy="898071"/>
          </a:xfrm>
        </p:spPr>
        <p:txBody>
          <a:bodyPr/>
          <a:lstStyle/>
          <a:p>
            <a:endParaRPr lang="en-US" dirty="0"/>
          </a:p>
        </p:txBody>
      </p:sp>
      <p:sp>
        <p:nvSpPr>
          <p:cNvPr id="4" name="TextBox 3">
            <a:extLst>
              <a:ext uri="{FF2B5EF4-FFF2-40B4-BE49-F238E27FC236}">
                <a16:creationId xmlns:a16="http://schemas.microsoft.com/office/drawing/2014/main" id="{C88888BE-9B99-4D81-80BA-EDB06122911C}"/>
              </a:ext>
            </a:extLst>
          </p:cNvPr>
          <p:cNvSpPr txBox="1"/>
          <p:nvPr/>
        </p:nvSpPr>
        <p:spPr>
          <a:xfrm>
            <a:off x="0" y="939567"/>
            <a:ext cx="12192000" cy="4457118"/>
          </a:xfrm>
          <a:prstGeom prst="rect">
            <a:avLst/>
          </a:prstGeom>
          <a:noFill/>
        </p:spPr>
        <p:txBody>
          <a:bodyPr wrap="square">
            <a:spAutoFit/>
          </a:bodyPr>
          <a:lstStyle/>
          <a:p>
            <a:pPr marL="276860" indent="-215265" algn="just">
              <a:spcBef>
                <a:spcPts val="35"/>
              </a:spcBef>
              <a:spcAft>
                <a:spcPts val="0"/>
              </a:spcAft>
            </a:pPr>
            <a:r>
              <a:rPr lang="vi-VN" sz="1600" b="1" kern="0" dirty="0">
                <a:effectLst/>
                <a:latin typeface="Times New Roman" panose="02020603050405020304" pitchFamily="18" charset="0"/>
                <a:ea typeface="Times New Roman" panose="02020603050405020304" pitchFamily="18" charset="0"/>
              </a:rPr>
              <a:t>Tình huống 7 cho 3 câu từ 38 đến 40</a:t>
            </a:r>
            <a:endParaRPr lang="en-US" sz="1600" b="1" kern="0" dirty="0">
              <a:effectLst/>
              <a:latin typeface="Times New Roman" panose="02020603050405020304" pitchFamily="18" charset="0"/>
              <a:ea typeface="Times New Roman" panose="02020603050405020304" pitchFamily="18" charset="0"/>
            </a:endParaRPr>
          </a:p>
          <a:p>
            <a:pPr marL="276860" marR="69850" indent="-215265" algn="just">
              <a:lnSpc>
                <a:spcPct val="102000"/>
              </a:lnSpc>
              <a:spcBef>
                <a:spcPts val="30"/>
              </a:spcBef>
              <a:spcAft>
                <a:spcPts val="0"/>
              </a:spcAft>
            </a:pPr>
            <a:r>
              <a:rPr lang="vi-VN" sz="1600" dirty="0">
                <a:effectLst/>
                <a:latin typeface="Times New Roman" panose="02020603050405020304" pitchFamily="18" charset="0"/>
                <a:ea typeface="Times New Roman" panose="02020603050405020304" pitchFamily="18" charset="0"/>
              </a:rPr>
              <a:t>Bệnh</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nhân</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nam</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50</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tuổi,</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nhập</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viện</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vì</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lý</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do</a:t>
            </a:r>
            <a:r>
              <a:rPr lang="vi-VN" sz="1600" spc="-4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đi</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tiêu</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ra</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máu</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và</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sụt</a:t>
            </a:r>
            <a:r>
              <a:rPr lang="vi-VN" sz="1600" spc="-4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6</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kg</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trong</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3</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tháng.</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Nội</a:t>
            </a:r>
            <a:r>
              <a:rPr lang="vi-VN" sz="1600" spc="-4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soi</a:t>
            </a:r>
            <a:r>
              <a:rPr lang="vi-VN" sz="1600" spc="-4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đại tràng ghi nhận có một khối u sùi ở trực tràng kích thước khoảng 4 cm, ăn lan ½ chu vi trực tràng, bờ dưới u cách bờ hậu môn 7</a:t>
            </a:r>
            <a:r>
              <a:rPr lang="vi-VN" sz="1600" spc="-1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cm.</a:t>
            </a:r>
            <a:endParaRPr lang="en-US" sz="1600" dirty="0">
              <a:effectLst/>
              <a:latin typeface="Times New Roman" panose="02020603050405020304" pitchFamily="18" charset="0"/>
              <a:ea typeface="Times New Roman" panose="02020603050405020304" pitchFamily="18" charset="0"/>
            </a:endParaRPr>
          </a:p>
          <a:p>
            <a:pPr lvl="0" algn="just">
              <a:lnSpc>
                <a:spcPts val="1255"/>
              </a:lnSpc>
              <a:spcBef>
                <a:spcPts val="30"/>
              </a:spcBef>
              <a:spcAft>
                <a:spcPts val="0"/>
              </a:spcAft>
              <a:buSzPts val="1100"/>
              <a:tabLst>
                <a:tab pos="534035" algn="l"/>
              </a:tabLst>
            </a:pPr>
            <a:r>
              <a:rPr lang="en-US" sz="1600" dirty="0">
                <a:effectLst/>
                <a:latin typeface="Times New Roman" panose="02020603050405020304" pitchFamily="18" charset="0"/>
                <a:ea typeface="Times New Roman" panose="02020603050405020304" pitchFamily="18" charset="0"/>
              </a:rPr>
              <a:t>	38. </a:t>
            </a:r>
            <a:r>
              <a:rPr lang="vi-VN" sz="1600" dirty="0">
                <a:effectLst/>
                <a:latin typeface="Times New Roman" panose="02020603050405020304" pitchFamily="18" charset="0"/>
                <a:ea typeface="Times New Roman" panose="02020603050405020304" pitchFamily="18" charset="0"/>
              </a:rPr>
              <a:t>Cận</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lâm</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sàng</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nào</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cần</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làm</a:t>
            </a:r>
            <a:r>
              <a:rPr lang="vi-VN" sz="1600" spc="-2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để</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đánh</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giá</a:t>
            </a:r>
            <a:r>
              <a:rPr lang="vi-VN" sz="1600" spc="-3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tốt</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nhất</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mức</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độ</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xâm</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lấn</a:t>
            </a:r>
            <a:r>
              <a:rPr lang="vi-VN" sz="1600" spc="-3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của</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khối</a:t>
            </a:r>
            <a:r>
              <a:rPr lang="vi-VN" sz="1600" spc="-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u?</a:t>
            </a:r>
            <a:endParaRPr lang="en-US" sz="1600" dirty="0">
              <a:effectLst/>
              <a:latin typeface="Times New Roman" panose="02020603050405020304" pitchFamily="18" charset="0"/>
              <a:ea typeface="Times New Roman" panose="02020603050405020304" pitchFamily="18" charset="0"/>
            </a:endParaRPr>
          </a:p>
          <a:p>
            <a:pPr marL="742950" lvl="1" indent="-285750" algn="just">
              <a:spcBef>
                <a:spcPts val="30"/>
              </a:spcBef>
              <a:buFont typeface="+mj-lt"/>
              <a:buAutoNum type="alphaUcPeriod"/>
              <a:tabLst>
                <a:tab pos="631190" algn="l"/>
              </a:tabLst>
            </a:pPr>
            <a:r>
              <a:rPr lang="vi-VN" sz="1600" spc="10" dirty="0">
                <a:effectLst/>
                <a:latin typeface="Times New Roman" panose="02020603050405020304" pitchFamily="18" charset="0"/>
                <a:ea typeface="Times New Roman" panose="02020603050405020304" pitchFamily="18" charset="0"/>
              </a:rPr>
              <a:t>CT Scan </a:t>
            </a:r>
            <a:r>
              <a:rPr lang="vi-VN" sz="1600" spc="15" dirty="0">
                <a:effectLst/>
                <a:latin typeface="Times New Roman" panose="02020603050405020304" pitchFamily="18" charset="0"/>
                <a:ea typeface="Times New Roman" panose="02020603050405020304" pitchFamily="18" charset="0"/>
              </a:rPr>
              <a:t>bụng chậu </a:t>
            </a:r>
            <a:r>
              <a:rPr lang="vi-VN" sz="1600" spc="10" dirty="0">
                <a:effectLst/>
                <a:latin typeface="Times New Roman" panose="02020603050405020304" pitchFamily="18" charset="0"/>
                <a:ea typeface="Times New Roman" panose="02020603050405020304" pitchFamily="18" charset="0"/>
              </a:rPr>
              <a:t>có cản</a:t>
            </a:r>
            <a:r>
              <a:rPr lang="vi-VN" sz="1600" spc="105"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quang</a:t>
            </a:r>
            <a:endParaRPr lang="en-US" sz="1600" spc="-15" dirty="0">
              <a:effectLst/>
              <a:latin typeface="Times New Roman" panose="02020603050405020304" pitchFamily="18" charset="0"/>
              <a:ea typeface="Times New Roman" panose="02020603050405020304" pitchFamily="18" charset="0"/>
            </a:endParaRPr>
          </a:p>
          <a:p>
            <a:pPr marL="742950" lvl="1" indent="-285750" algn="just">
              <a:spcBef>
                <a:spcPts val="30"/>
              </a:spcBef>
              <a:buFont typeface="+mj-lt"/>
              <a:buAutoNum type="alphaUcPeriod"/>
              <a:tabLst>
                <a:tab pos="623570" algn="l"/>
              </a:tabLst>
            </a:pPr>
            <a:r>
              <a:rPr lang="vi-VN" sz="1600" spc="15" dirty="0">
                <a:effectLst/>
                <a:latin typeface="Times New Roman" panose="02020603050405020304" pitchFamily="18" charset="0"/>
                <a:ea typeface="Times New Roman" panose="02020603050405020304" pitchFamily="18" charset="0"/>
              </a:rPr>
              <a:t>Siêu </a:t>
            </a:r>
            <a:r>
              <a:rPr lang="vi-VN" sz="1600" spc="-15" dirty="0">
                <a:effectLst/>
                <a:latin typeface="Times New Roman" panose="02020603050405020304" pitchFamily="18" charset="0"/>
                <a:ea typeface="Times New Roman" panose="02020603050405020304" pitchFamily="18" charset="0"/>
              </a:rPr>
              <a:t>âm </a:t>
            </a:r>
            <a:r>
              <a:rPr lang="vi-VN" sz="1600" spc="10" dirty="0">
                <a:effectLst/>
                <a:latin typeface="Times New Roman" panose="02020603050405020304" pitchFamily="18" charset="0"/>
                <a:ea typeface="Times New Roman" panose="02020603050405020304" pitchFamily="18" charset="0"/>
              </a:rPr>
              <a:t>qua </a:t>
            </a:r>
            <a:r>
              <a:rPr lang="vi-VN" sz="1600" spc="15" dirty="0">
                <a:effectLst/>
                <a:latin typeface="Times New Roman" panose="02020603050405020304" pitchFamily="18" charset="0"/>
                <a:ea typeface="Times New Roman" panose="02020603050405020304" pitchFamily="18" charset="0"/>
              </a:rPr>
              <a:t>lòng </a:t>
            </a:r>
            <a:r>
              <a:rPr lang="vi-VN" sz="1600" spc="10" dirty="0">
                <a:effectLst/>
                <a:latin typeface="Times New Roman" panose="02020603050405020304" pitchFamily="18" charset="0"/>
                <a:ea typeface="Times New Roman" panose="02020603050405020304" pitchFamily="18" charset="0"/>
              </a:rPr>
              <a:t>trực</a:t>
            </a:r>
            <a:r>
              <a:rPr lang="vi-VN" sz="1600" spc="135" dirty="0">
                <a:effectLst/>
                <a:latin typeface="Times New Roman" panose="02020603050405020304" pitchFamily="18" charset="0"/>
                <a:ea typeface="Times New Roman" panose="02020603050405020304" pitchFamily="18" charset="0"/>
              </a:rPr>
              <a:t> </a:t>
            </a:r>
            <a:r>
              <a:rPr lang="vi-VN" sz="1600" spc="10" dirty="0">
                <a:effectLst/>
                <a:latin typeface="Times New Roman" panose="02020603050405020304" pitchFamily="18" charset="0"/>
                <a:ea typeface="Times New Roman" panose="02020603050405020304" pitchFamily="18" charset="0"/>
              </a:rPr>
              <a:t>tràng</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35"/>
              </a:spcBef>
              <a:spcAft>
                <a:spcPts val="0"/>
              </a:spcAft>
              <a:buFont typeface="+mj-lt"/>
              <a:buAutoNum type="alphaUcPeriod"/>
              <a:tabLst>
                <a:tab pos="623570" algn="l"/>
              </a:tabLst>
            </a:pPr>
            <a:r>
              <a:rPr lang="vi-VN" sz="1600" kern="0" spc="10" dirty="0">
                <a:effectLst/>
                <a:latin typeface="Times New Roman" panose="02020603050405020304" pitchFamily="18" charset="0"/>
                <a:ea typeface="Times New Roman" panose="02020603050405020304" pitchFamily="18" charset="0"/>
              </a:rPr>
              <a:t>MRI</a:t>
            </a:r>
            <a:r>
              <a:rPr lang="vi-VN" sz="1600" b="1" kern="0" spc="35" dirty="0">
                <a:effectLst/>
                <a:latin typeface="Times New Roman" panose="02020603050405020304" pitchFamily="18" charset="0"/>
                <a:ea typeface="Times New Roman" panose="02020603050405020304" pitchFamily="18" charset="0"/>
              </a:rPr>
              <a:t> </a:t>
            </a:r>
            <a:r>
              <a:rPr lang="vi-VN" sz="1600" kern="0" spc="10" dirty="0">
                <a:effectLst/>
                <a:latin typeface="Times New Roman" panose="02020603050405020304" pitchFamily="18" charset="0"/>
                <a:ea typeface="Times New Roman" panose="02020603050405020304" pitchFamily="18" charset="0"/>
              </a:rPr>
              <a:t>chậu</a:t>
            </a:r>
            <a:endParaRPr lang="en-US" sz="1600" kern="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31190" algn="l"/>
              </a:tabLst>
            </a:pPr>
            <a:r>
              <a:rPr lang="vi-VN" sz="1600" spc="10" dirty="0">
                <a:effectLst/>
                <a:latin typeface="Times New Roman" panose="02020603050405020304" pitchFamily="18" charset="0"/>
                <a:ea typeface="Times New Roman" panose="02020603050405020304" pitchFamily="18" charset="0"/>
              </a:rPr>
              <a:t>Chụp đại </a:t>
            </a:r>
            <a:r>
              <a:rPr lang="vi-VN" sz="1600" spc="15" dirty="0">
                <a:effectLst/>
                <a:latin typeface="Times New Roman" panose="02020603050405020304" pitchFamily="18" charset="0"/>
                <a:ea typeface="Times New Roman" panose="02020603050405020304" pitchFamily="18" charset="0"/>
              </a:rPr>
              <a:t>tràng </a:t>
            </a:r>
            <a:r>
              <a:rPr lang="vi-VN" sz="1600" spc="-15" dirty="0">
                <a:effectLst/>
                <a:latin typeface="Times New Roman" panose="02020603050405020304" pitchFamily="18" charset="0"/>
                <a:ea typeface="Times New Roman" panose="02020603050405020304" pitchFamily="18" charset="0"/>
              </a:rPr>
              <a:t>cản</a:t>
            </a:r>
            <a:r>
              <a:rPr lang="vi-VN" sz="1600" spc="115"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quang</a:t>
            </a:r>
            <a:r>
              <a:rPr lang="en-US" sz="1600" spc="-15" dirty="0">
                <a:latin typeface="Times New Roman" panose="02020603050405020304" pitchFamily="18" charset="0"/>
                <a:ea typeface="Times New Roman" panose="02020603050405020304" pitchFamily="18" charset="0"/>
              </a:rPr>
              <a:t>	</a:t>
            </a:r>
          </a:p>
          <a:p>
            <a:pPr lvl="1">
              <a:spcBef>
                <a:spcPts val="30"/>
              </a:spcBef>
              <a:tabLst>
                <a:tab pos="631190" algn="l"/>
              </a:tabLst>
            </a:pPr>
            <a:r>
              <a:rPr lang="en-US" sz="1600" spc="-15" dirty="0">
                <a:latin typeface="Times New Roman" panose="02020603050405020304" pitchFamily="18" charset="0"/>
                <a:ea typeface="Times New Roman" panose="02020603050405020304" pitchFamily="18" charset="0"/>
              </a:rPr>
              <a:t>39. </a:t>
            </a:r>
            <a:r>
              <a:rPr lang="vi-VN" sz="1600" dirty="0">
                <a:effectLst/>
                <a:latin typeface="Times New Roman" panose="02020603050405020304" pitchFamily="18" charset="0"/>
                <a:ea typeface="Times New Roman" panose="02020603050405020304" pitchFamily="18" charset="0"/>
              </a:rPr>
              <a:t>Đánh</a:t>
            </a:r>
            <a:r>
              <a:rPr lang="vi-VN" sz="1600" spc="-8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giá</a:t>
            </a:r>
            <a:r>
              <a:rPr lang="vi-VN" sz="1600" spc="-7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giai</a:t>
            </a:r>
            <a:r>
              <a:rPr lang="vi-VN" sz="1600" spc="-7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đoạn</a:t>
            </a:r>
            <a:r>
              <a:rPr lang="vi-VN" sz="1600" spc="-7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trước</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mổ</a:t>
            </a:r>
            <a:r>
              <a:rPr lang="vi-VN" sz="1600" spc="-7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là</a:t>
            </a:r>
            <a:r>
              <a:rPr lang="vi-VN" sz="1600" spc="-8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cT2N0M0.</a:t>
            </a:r>
            <a:r>
              <a:rPr lang="vi-VN" sz="1600" spc="-7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Chiến</a:t>
            </a:r>
            <a:r>
              <a:rPr lang="vi-VN" sz="1600" spc="-7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lược</a:t>
            </a:r>
            <a:r>
              <a:rPr lang="vi-VN" sz="1600" spc="-8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điều</a:t>
            </a:r>
            <a:r>
              <a:rPr lang="vi-VN" sz="1600" spc="-7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trị</a:t>
            </a:r>
            <a:r>
              <a:rPr lang="vi-VN" sz="1600" spc="-8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nào</a:t>
            </a:r>
            <a:r>
              <a:rPr lang="vi-VN" sz="1600" spc="-7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sau</a:t>
            </a:r>
            <a:r>
              <a:rPr lang="vi-VN" sz="1600" spc="-7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đây</a:t>
            </a:r>
            <a:r>
              <a:rPr lang="vi-VN" sz="1600" spc="-7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được</a:t>
            </a:r>
            <a:r>
              <a:rPr lang="vi-VN" sz="1600" spc="-8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lựa</a:t>
            </a:r>
            <a:r>
              <a:rPr lang="vi-VN" sz="1600" spc="-7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chọn?</a:t>
            </a:r>
            <a:endParaRPr lang="en-US" sz="1600"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31190" algn="l"/>
              </a:tabLst>
            </a:pPr>
            <a:r>
              <a:rPr lang="vi-VN" sz="1600" spc="-15" dirty="0">
                <a:effectLst/>
                <a:latin typeface="Times New Roman" panose="02020603050405020304" pitchFamily="18" charset="0"/>
                <a:ea typeface="Times New Roman" panose="02020603050405020304" pitchFamily="18" charset="0"/>
              </a:rPr>
              <a:t>Xạ </a:t>
            </a:r>
            <a:r>
              <a:rPr lang="vi-VN" sz="1600" spc="15" dirty="0">
                <a:effectLst/>
                <a:latin typeface="Times New Roman" panose="02020603050405020304" pitchFamily="18" charset="0"/>
                <a:ea typeface="Times New Roman" panose="02020603050405020304" pitchFamily="18" charset="0"/>
              </a:rPr>
              <a:t>trị trước mổ </a:t>
            </a:r>
            <a:r>
              <a:rPr lang="vi-VN" sz="1600" spc="-15"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phẫu thuật </a:t>
            </a:r>
            <a:r>
              <a:rPr lang="vi-VN" sz="1600" spc="-15" dirty="0">
                <a:effectLst/>
                <a:latin typeface="Times New Roman" panose="02020603050405020304" pitchFamily="18" charset="0"/>
                <a:ea typeface="Times New Roman" panose="02020603050405020304" pitchFamily="18" charset="0"/>
              </a:rPr>
              <a:t>– </a:t>
            </a:r>
            <a:r>
              <a:rPr lang="vi-VN" sz="1600" spc="10" dirty="0">
                <a:effectLst/>
                <a:latin typeface="Times New Roman" panose="02020603050405020304" pitchFamily="18" charset="0"/>
                <a:ea typeface="Times New Roman" panose="02020603050405020304" pitchFamily="18" charset="0"/>
              </a:rPr>
              <a:t>hóa trị sau</a:t>
            </a:r>
            <a:r>
              <a:rPr lang="vi-VN" sz="1600" spc="230"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mổ</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23570" algn="l"/>
              </a:tabLst>
            </a:pPr>
            <a:r>
              <a:rPr lang="vi-VN" sz="1600" kern="0" spc="15" dirty="0">
                <a:effectLst/>
                <a:latin typeface="Times New Roman" panose="02020603050405020304" pitchFamily="18" charset="0"/>
                <a:ea typeface="Times New Roman" panose="02020603050405020304" pitchFamily="18" charset="0"/>
              </a:rPr>
              <a:t>Phẫu</a:t>
            </a:r>
            <a:r>
              <a:rPr lang="vi-VN" sz="1600" kern="0" spc="40" dirty="0">
                <a:effectLst/>
                <a:latin typeface="Times New Roman" panose="02020603050405020304" pitchFamily="18" charset="0"/>
                <a:ea typeface="Times New Roman" panose="02020603050405020304" pitchFamily="18" charset="0"/>
              </a:rPr>
              <a:t> </a:t>
            </a:r>
            <a:r>
              <a:rPr lang="vi-VN" sz="1600" kern="0" spc="15" dirty="0">
                <a:effectLst/>
                <a:latin typeface="Times New Roman" panose="02020603050405020304" pitchFamily="18" charset="0"/>
                <a:ea typeface="Times New Roman" panose="02020603050405020304" pitchFamily="18" charset="0"/>
              </a:rPr>
              <a:t>thuật</a:t>
            </a:r>
            <a:endParaRPr lang="en-US" sz="1600" kern="0" spc="-15" dirty="0">
              <a:effectLst/>
              <a:latin typeface="Times New Roman" panose="02020603050405020304" pitchFamily="18" charset="0"/>
              <a:ea typeface="Times New Roman" panose="02020603050405020304" pitchFamily="18" charset="0"/>
            </a:endParaRPr>
          </a:p>
          <a:p>
            <a:pPr marL="742950" lvl="1" indent="-285750">
              <a:spcBef>
                <a:spcPts val="35"/>
              </a:spcBef>
              <a:spcAft>
                <a:spcPts val="0"/>
              </a:spcAft>
              <a:buFont typeface="+mj-lt"/>
              <a:buAutoNum type="alphaUcPeriod"/>
              <a:tabLst>
                <a:tab pos="623570" algn="l"/>
              </a:tabLst>
            </a:pPr>
            <a:r>
              <a:rPr lang="vi-VN" sz="1600" spc="15" dirty="0">
                <a:effectLst/>
                <a:latin typeface="Times New Roman" panose="02020603050405020304" pitchFamily="18" charset="0"/>
                <a:ea typeface="Times New Roman" panose="02020603050405020304" pitchFamily="18" charset="0"/>
              </a:rPr>
              <a:t>Phẫu </a:t>
            </a:r>
            <a:r>
              <a:rPr lang="vi-VN" sz="1600" spc="10" dirty="0">
                <a:effectLst/>
                <a:latin typeface="Times New Roman" panose="02020603050405020304" pitchFamily="18" charset="0"/>
                <a:ea typeface="Times New Roman" panose="02020603050405020304" pitchFamily="18" charset="0"/>
              </a:rPr>
              <a:t>thuật </a:t>
            </a:r>
            <a:r>
              <a:rPr lang="vi-VN" sz="1600" spc="-15"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hóa </a:t>
            </a:r>
            <a:r>
              <a:rPr lang="vi-VN" sz="1600" spc="10" dirty="0">
                <a:effectLst/>
                <a:latin typeface="Times New Roman" panose="02020603050405020304" pitchFamily="18" charset="0"/>
                <a:ea typeface="Times New Roman" panose="02020603050405020304" pitchFamily="18" charset="0"/>
              </a:rPr>
              <a:t>trị </a:t>
            </a:r>
            <a:r>
              <a:rPr lang="vi-VN" sz="1600" spc="15" dirty="0">
                <a:effectLst/>
                <a:latin typeface="Times New Roman" panose="02020603050405020304" pitchFamily="18" charset="0"/>
                <a:ea typeface="Times New Roman" panose="02020603050405020304" pitchFamily="18" charset="0"/>
              </a:rPr>
              <a:t>sau</a:t>
            </a:r>
            <a:r>
              <a:rPr lang="vi-VN" sz="1600" spc="135"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mổ</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40"/>
              </a:spcBef>
              <a:spcAft>
                <a:spcPts val="0"/>
              </a:spcAft>
              <a:buFont typeface="+mj-lt"/>
              <a:buAutoNum type="alphaUcPeriod"/>
              <a:tabLst>
                <a:tab pos="631190" algn="l"/>
              </a:tabLst>
            </a:pPr>
            <a:r>
              <a:rPr lang="vi-VN" sz="1600" spc="10" dirty="0">
                <a:effectLst/>
                <a:latin typeface="Times New Roman" panose="02020603050405020304" pitchFamily="18" charset="0"/>
                <a:ea typeface="Times New Roman" panose="02020603050405020304" pitchFamily="18" charset="0"/>
              </a:rPr>
              <a:t>Hóa </a:t>
            </a:r>
            <a:r>
              <a:rPr lang="vi-VN" sz="1600" spc="-15" dirty="0">
                <a:effectLst/>
                <a:latin typeface="Times New Roman" panose="02020603050405020304" pitchFamily="18" charset="0"/>
                <a:ea typeface="Times New Roman" panose="02020603050405020304" pitchFamily="18" charset="0"/>
              </a:rPr>
              <a:t>xạ </a:t>
            </a:r>
            <a:r>
              <a:rPr lang="vi-VN" sz="1600" spc="10" dirty="0">
                <a:effectLst/>
                <a:latin typeface="Times New Roman" panose="02020603050405020304" pitchFamily="18" charset="0"/>
                <a:ea typeface="Times New Roman" panose="02020603050405020304" pitchFamily="18" charset="0"/>
              </a:rPr>
              <a:t>trị </a:t>
            </a:r>
            <a:r>
              <a:rPr lang="vi-VN" sz="1600" spc="15" dirty="0">
                <a:effectLst/>
                <a:latin typeface="Times New Roman" panose="02020603050405020304" pitchFamily="18" charset="0"/>
                <a:ea typeface="Times New Roman" panose="02020603050405020304" pitchFamily="18" charset="0"/>
              </a:rPr>
              <a:t>trước </a:t>
            </a:r>
            <a:r>
              <a:rPr lang="vi-VN" sz="1600" spc="-15" dirty="0">
                <a:effectLst/>
                <a:latin typeface="Times New Roman" panose="02020603050405020304" pitchFamily="18" charset="0"/>
                <a:ea typeface="Times New Roman" panose="02020603050405020304" pitchFamily="18" charset="0"/>
              </a:rPr>
              <a:t>mổ - </a:t>
            </a:r>
            <a:r>
              <a:rPr lang="vi-VN" sz="1600" spc="10" dirty="0">
                <a:effectLst/>
                <a:latin typeface="Times New Roman" panose="02020603050405020304" pitchFamily="18" charset="0"/>
                <a:ea typeface="Times New Roman" panose="02020603050405020304" pitchFamily="18" charset="0"/>
              </a:rPr>
              <a:t>phẫu thuật </a:t>
            </a:r>
            <a:r>
              <a:rPr lang="vi-VN" sz="1600" spc="-15" dirty="0">
                <a:effectLst/>
                <a:latin typeface="Times New Roman" panose="02020603050405020304" pitchFamily="18" charset="0"/>
                <a:ea typeface="Times New Roman" panose="02020603050405020304" pitchFamily="18" charset="0"/>
              </a:rPr>
              <a:t>– </a:t>
            </a:r>
            <a:r>
              <a:rPr lang="vi-VN" sz="1600" spc="10" dirty="0">
                <a:effectLst/>
                <a:latin typeface="Times New Roman" panose="02020603050405020304" pitchFamily="18" charset="0"/>
                <a:ea typeface="Times New Roman" panose="02020603050405020304" pitchFamily="18" charset="0"/>
              </a:rPr>
              <a:t>hóa </a:t>
            </a:r>
            <a:r>
              <a:rPr lang="vi-VN" sz="1600" spc="15" dirty="0">
                <a:effectLst/>
                <a:latin typeface="Times New Roman" panose="02020603050405020304" pitchFamily="18" charset="0"/>
                <a:ea typeface="Times New Roman" panose="02020603050405020304" pitchFamily="18" charset="0"/>
              </a:rPr>
              <a:t>trị </a:t>
            </a:r>
            <a:r>
              <a:rPr lang="vi-VN" sz="1600" spc="10" dirty="0">
                <a:effectLst/>
                <a:latin typeface="Times New Roman" panose="02020603050405020304" pitchFamily="18" charset="0"/>
                <a:ea typeface="Times New Roman" panose="02020603050405020304" pitchFamily="18" charset="0"/>
              </a:rPr>
              <a:t>sau</a:t>
            </a:r>
            <a:r>
              <a:rPr lang="vi-VN" sz="1600" spc="25" dirty="0">
                <a:effectLst/>
                <a:latin typeface="Times New Roman" panose="02020603050405020304" pitchFamily="18" charset="0"/>
                <a:ea typeface="Times New Roman" panose="02020603050405020304" pitchFamily="18" charset="0"/>
              </a:rPr>
              <a:t> </a:t>
            </a:r>
            <a:r>
              <a:rPr lang="vi-VN" sz="1600" spc="-15" dirty="0">
                <a:effectLst/>
                <a:latin typeface="Times New Roman" panose="02020603050405020304" pitchFamily="18" charset="0"/>
                <a:ea typeface="Times New Roman" panose="02020603050405020304" pitchFamily="18" charset="0"/>
              </a:rPr>
              <a:t>mổ</a:t>
            </a:r>
            <a:endParaRPr lang="en-US" sz="1600" spc="-15" dirty="0">
              <a:effectLst/>
              <a:latin typeface="Times New Roman" panose="02020603050405020304" pitchFamily="18" charset="0"/>
              <a:ea typeface="Times New Roman" panose="02020603050405020304" pitchFamily="18" charset="0"/>
            </a:endParaRPr>
          </a:p>
          <a:p>
            <a:pPr marR="69215" lvl="0">
              <a:lnSpc>
                <a:spcPct val="101000"/>
              </a:lnSpc>
              <a:spcBef>
                <a:spcPts val="30"/>
              </a:spcBef>
              <a:spcAft>
                <a:spcPts val="0"/>
              </a:spcAft>
              <a:buSzPts val="1100"/>
              <a:tabLst>
                <a:tab pos="534035" algn="l"/>
              </a:tabLst>
            </a:pPr>
            <a:r>
              <a:rPr lang="en-US" sz="1600" dirty="0">
                <a:effectLst/>
                <a:latin typeface="Times New Roman" panose="02020603050405020304" pitchFamily="18" charset="0"/>
                <a:ea typeface="Times New Roman" panose="02020603050405020304" pitchFamily="18" charset="0"/>
              </a:rPr>
              <a:t>	40.</a:t>
            </a:r>
            <a:r>
              <a:rPr lang="vi-VN" sz="1600" dirty="0">
                <a:effectLst/>
                <a:latin typeface="Times New Roman" panose="02020603050405020304" pitchFamily="18" charset="0"/>
                <a:ea typeface="Times New Roman" panose="02020603050405020304" pitchFamily="18" charset="0"/>
              </a:rPr>
              <a:t>Kết</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quả</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phẫu</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tích</a:t>
            </a:r>
            <a:r>
              <a:rPr lang="vi-VN" sz="1600" spc="-7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sau</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mổ</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của</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bệnh</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nhân</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có</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15</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hạch,</a:t>
            </a:r>
            <a:r>
              <a:rPr lang="vi-VN" sz="1600" spc="-5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trong</a:t>
            </a:r>
            <a:r>
              <a:rPr lang="vi-VN" sz="1600" spc="-6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đó</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có</a:t>
            </a:r>
            <a:r>
              <a:rPr lang="vi-VN" sz="1600" spc="-45" dirty="0">
                <a:effectLst/>
                <a:latin typeface="Times New Roman" panose="02020603050405020304" pitchFamily="18" charset="0"/>
                <a:ea typeface="Times New Roman" panose="02020603050405020304" pitchFamily="18" charset="0"/>
              </a:rPr>
              <a:t> </a:t>
            </a:r>
            <a:r>
              <a:rPr lang="vi-VN" sz="1600" dirty="0">
                <a:solidFill>
                  <a:srgbClr val="FF0000"/>
                </a:solidFill>
                <a:effectLst/>
                <a:latin typeface="Times New Roman" panose="02020603050405020304" pitchFamily="18" charset="0"/>
                <a:ea typeface="Times New Roman" panose="02020603050405020304" pitchFamily="18" charset="0"/>
              </a:rPr>
              <a:t>5</a:t>
            </a:r>
            <a:r>
              <a:rPr lang="vi-VN" sz="1600" spc="-65" dirty="0">
                <a:solidFill>
                  <a:srgbClr val="FF0000"/>
                </a:solidFill>
                <a:effectLst/>
                <a:latin typeface="Times New Roman" panose="02020603050405020304" pitchFamily="18" charset="0"/>
                <a:ea typeface="Times New Roman" panose="02020603050405020304" pitchFamily="18" charset="0"/>
              </a:rPr>
              <a:t> </a:t>
            </a:r>
            <a:r>
              <a:rPr lang="vi-VN" sz="1600" dirty="0">
                <a:solidFill>
                  <a:srgbClr val="FF0000"/>
                </a:solidFill>
                <a:effectLst/>
                <a:latin typeface="Times New Roman" panose="02020603050405020304" pitchFamily="18" charset="0"/>
                <a:ea typeface="Times New Roman" panose="02020603050405020304" pitchFamily="18" charset="0"/>
              </a:rPr>
              <a:t>hạch</a:t>
            </a:r>
            <a:r>
              <a:rPr lang="vi-VN" sz="1600" spc="-45" dirty="0">
                <a:solidFill>
                  <a:srgbClr val="FF0000"/>
                </a:solidFill>
                <a:effectLst/>
                <a:latin typeface="Times New Roman" panose="02020603050405020304" pitchFamily="18" charset="0"/>
                <a:ea typeface="Times New Roman" panose="02020603050405020304" pitchFamily="18" charset="0"/>
              </a:rPr>
              <a:t> </a:t>
            </a:r>
            <a:r>
              <a:rPr lang="vi-VN" sz="1600" dirty="0">
                <a:solidFill>
                  <a:srgbClr val="FF0000"/>
                </a:solidFill>
                <a:effectLst/>
                <a:latin typeface="Times New Roman" panose="02020603050405020304" pitchFamily="18" charset="0"/>
                <a:ea typeface="Times New Roman" panose="02020603050405020304" pitchFamily="18" charset="0"/>
              </a:rPr>
              <a:t>có</a:t>
            </a:r>
            <a:r>
              <a:rPr lang="vi-VN" sz="1600" spc="-65" dirty="0">
                <a:solidFill>
                  <a:srgbClr val="FF0000"/>
                </a:solidFill>
                <a:effectLst/>
                <a:latin typeface="Times New Roman" panose="02020603050405020304" pitchFamily="18" charset="0"/>
                <a:ea typeface="Times New Roman" panose="02020603050405020304" pitchFamily="18" charset="0"/>
              </a:rPr>
              <a:t> </a:t>
            </a:r>
            <a:r>
              <a:rPr lang="vi-VN" sz="1600" dirty="0">
                <a:solidFill>
                  <a:srgbClr val="FF0000"/>
                </a:solidFill>
                <a:effectLst/>
                <a:latin typeface="Times New Roman" panose="02020603050405020304" pitchFamily="18" charset="0"/>
                <a:ea typeface="Times New Roman" panose="02020603050405020304" pitchFamily="18" charset="0"/>
              </a:rPr>
              <a:t>tế</a:t>
            </a:r>
            <a:r>
              <a:rPr lang="vi-VN" sz="1600" spc="-60" dirty="0">
                <a:solidFill>
                  <a:srgbClr val="FF0000"/>
                </a:solidFill>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bào</a:t>
            </a:r>
            <a:r>
              <a:rPr lang="vi-VN" sz="1600" spc="-60"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ung</a:t>
            </a:r>
            <a:r>
              <a:rPr lang="vi-VN" sz="1600" spc="-5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thư. Phân loại N của bệnh nhân là</a:t>
            </a:r>
            <a:r>
              <a:rPr lang="vi-VN" sz="1600" spc="-125" dirty="0">
                <a:effectLst/>
                <a:latin typeface="Times New Roman" panose="02020603050405020304" pitchFamily="18" charset="0"/>
                <a:ea typeface="Times New Roman" panose="02020603050405020304" pitchFamily="18" charset="0"/>
              </a:rPr>
              <a:t> </a:t>
            </a:r>
            <a:r>
              <a:rPr lang="vi-VN" sz="1600" dirty="0">
                <a:effectLst/>
                <a:latin typeface="Times New Roman" panose="02020603050405020304" pitchFamily="18" charset="0"/>
                <a:ea typeface="Times New Roman" panose="02020603050405020304" pitchFamily="18" charset="0"/>
              </a:rPr>
              <a:t>gì?</a:t>
            </a:r>
            <a:endParaRPr lang="en-US" sz="1600" dirty="0">
              <a:effectLst/>
              <a:latin typeface="Times New Roman" panose="02020603050405020304" pitchFamily="18" charset="0"/>
              <a:ea typeface="Times New Roman" panose="02020603050405020304" pitchFamily="18" charset="0"/>
            </a:endParaRPr>
          </a:p>
          <a:p>
            <a:pPr marL="742950" lvl="1" indent="-285750">
              <a:spcBef>
                <a:spcPts val="15"/>
              </a:spcBef>
              <a:spcAft>
                <a:spcPts val="0"/>
              </a:spcAft>
              <a:buFont typeface="+mj-lt"/>
              <a:buAutoNum type="alphaUcPeriod"/>
              <a:tabLst>
                <a:tab pos="631190" algn="l"/>
              </a:tabLst>
            </a:pPr>
            <a:r>
              <a:rPr lang="vi-VN" sz="1600" spc="10" dirty="0">
                <a:effectLst/>
                <a:latin typeface="Times New Roman" panose="02020603050405020304" pitchFamily="18" charset="0"/>
                <a:ea typeface="Times New Roman" panose="02020603050405020304" pitchFamily="18" charset="0"/>
              </a:rPr>
              <a:t>N2b</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23570" algn="l"/>
              </a:tabLst>
            </a:pPr>
            <a:r>
              <a:rPr lang="vi-VN" sz="1600" spc="-15" dirty="0">
                <a:effectLst/>
                <a:latin typeface="Times New Roman" panose="02020603050405020304" pitchFamily="18" charset="0"/>
                <a:ea typeface="Times New Roman" panose="02020603050405020304" pitchFamily="18" charset="0"/>
              </a:rPr>
              <a:t>N0</a:t>
            </a:r>
            <a:endParaRPr lang="en-US" sz="160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23570" algn="l"/>
              </a:tabLst>
            </a:pPr>
            <a:r>
              <a:rPr lang="vi-VN" sz="1600" kern="0" spc="10" dirty="0">
                <a:effectLst/>
                <a:latin typeface="Times New Roman" panose="02020603050405020304" pitchFamily="18" charset="0"/>
                <a:ea typeface="Times New Roman" panose="02020603050405020304" pitchFamily="18" charset="0"/>
              </a:rPr>
              <a:t>N2a</a:t>
            </a:r>
            <a:endParaRPr lang="en-US" sz="1600" kern="0" spc="-15" dirty="0">
              <a:effectLst/>
              <a:latin typeface="Times New Roman" panose="02020603050405020304" pitchFamily="18" charset="0"/>
              <a:ea typeface="Times New Roman" panose="02020603050405020304" pitchFamily="18" charset="0"/>
            </a:endParaRPr>
          </a:p>
          <a:p>
            <a:pPr marL="742950" lvl="1" indent="-285750">
              <a:spcBef>
                <a:spcPts val="30"/>
              </a:spcBef>
              <a:buFont typeface="+mj-lt"/>
              <a:buAutoNum type="alphaUcPeriod"/>
              <a:tabLst>
                <a:tab pos="631190" algn="l"/>
              </a:tabLst>
            </a:pPr>
            <a:r>
              <a:rPr lang="vi-VN" sz="1600" spc="-15" dirty="0">
                <a:effectLst/>
                <a:latin typeface="Times New Roman" panose="02020603050405020304" pitchFamily="18" charset="0"/>
                <a:ea typeface="Times New Roman" panose="02020603050405020304" pitchFamily="18" charset="0"/>
              </a:rPr>
              <a:t>N1</a:t>
            </a:r>
            <a:endParaRPr lang="en-US" sz="1600" spc="-15" dirty="0">
              <a:effectLst/>
              <a:latin typeface="Times New Roman" panose="02020603050405020304" pitchFamily="18" charset="0"/>
              <a:ea typeface="Times New Roman" panose="02020603050405020304" pitchFamily="18" charset="0"/>
            </a:endParaRPr>
          </a:p>
        </p:txBody>
      </p:sp>
      <p:pic>
        <p:nvPicPr>
          <p:cNvPr id="1026" name="Picture 2" descr="image">
            <a:extLst>
              <a:ext uri="{FF2B5EF4-FFF2-40B4-BE49-F238E27FC236}">
                <a16:creationId xmlns:a16="http://schemas.microsoft.com/office/drawing/2014/main" id="{8A1AB265-7255-4476-8EFF-C242CA056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917" y="4404789"/>
            <a:ext cx="337185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52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D1DA7447-9C1C-43CF-B965-4490B33E6354}"/>
              </a:ext>
            </a:extLst>
          </p:cNvPr>
          <p:cNvPicPr>
            <a:picLocks noChangeAspect="1"/>
          </p:cNvPicPr>
          <p:nvPr/>
        </p:nvPicPr>
        <p:blipFill>
          <a:blip r:embed="rId3"/>
          <a:stretch>
            <a:fillRect/>
          </a:stretch>
        </p:blipFill>
        <p:spPr>
          <a:xfrm>
            <a:off x="-1" y="0"/>
            <a:ext cx="12155607" cy="2106386"/>
          </a:xfrm>
          <a:prstGeom prst="rect">
            <a:avLst/>
          </a:prstGeom>
        </p:spPr>
      </p:pic>
    </p:spTree>
    <p:extLst>
      <p:ext uri="{BB962C8B-B14F-4D97-AF65-F5344CB8AC3E}">
        <p14:creationId xmlns:p14="http://schemas.microsoft.com/office/powerpoint/2010/main" val="4230390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0"/>
            <a:ext cx="12192000" cy="1788161"/>
          </a:xfrm>
        </p:spPr>
        <p:txBody>
          <a:bodyPr>
            <a:normAutofit/>
          </a:bodyPr>
          <a:lstStyle/>
          <a:p>
            <a:r>
              <a:rPr lang="en-US" sz="3600" b="1" dirty="0">
                <a:solidFill>
                  <a:srgbClr val="FF0000"/>
                </a:solidFill>
                <a:highlight>
                  <a:srgbClr val="FFFF00"/>
                </a:highlight>
              </a:rPr>
              <a:t>TNy12 </a:t>
            </a:r>
            <a:r>
              <a:rPr lang="en-US" sz="3600" b="1" dirty="0" err="1">
                <a:solidFill>
                  <a:srgbClr val="FF0000"/>
                </a:solidFill>
                <a:highlight>
                  <a:srgbClr val="FFFF00"/>
                </a:highlight>
              </a:rPr>
              <a:t>lần</a:t>
            </a:r>
            <a:r>
              <a:rPr lang="en-US" sz="3600" b="1" dirty="0">
                <a:solidFill>
                  <a:srgbClr val="FF0000"/>
                </a:solidFill>
                <a:highlight>
                  <a:srgbClr val="FFFF00"/>
                </a:highlight>
              </a:rPr>
              <a:t> 2</a:t>
            </a:r>
          </a:p>
        </p:txBody>
      </p:sp>
    </p:spTree>
    <p:extLst>
      <p:ext uri="{BB962C8B-B14F-4D97-AF65-F5344CB8AC3E}">
        <p14:creationId xmlns:p14="http://schemas.microsoft.com/office/powerpoint/2010/main" val="608017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2826FFC4-E97C-4575-9D44-CEEF7DB3B236}"/>
              </a:ext>
            </a:extLst>
          </p:cNvPr>
          <p:cNvPicPr>
            <a:picLocks noChangeAspect="1"/>
          </p:cNvPicPr>
          <p:nvPr/>
        </p:nvPicPr>
        <p:blipFill>
          <a:blip r:embed="rId3"/>
          <a:stretch>
            <a:fillRect/>
          </a:stretch>
        </p:blipFill>
        <p:spPr>
          <a:xfrm>
            <a:off x="0" y="-1"/>
            <a:ext cx="12192000" cy="2923143"/>
          </a:xfrm>
          <a:prstGeom prst="rect">
            <a:avLst/>
          </a:prstGeom>
        </p:spPr>
      </p:pic>
    </p:spTree>
    <p:extLst>
      <p:ext uri="{BB962C8B-B14F-4D97-AF65-F5344CB8AC3E}">
        <p14:creationId xmlns:p14="http://schemas.microsoft.com/office/powerpoint/2010/main" val="3604955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6A58AE61-693E-4E93-AE67-EAC4E439465C}"/>
              </a:ext>
            </a:extLst>
          </p:cNvPr>
          <p:cNvPicPr>
            <a:picLocks noChangeAspect="1"/>
          </p:cNvPicPr>
          <p:nvPr/>
        </p:nvPicPr>
        <p:blipFill>
          <a:blip r:embed="rId3"/>
          <a:stretch>
            <a:fillRect/>
          </a:stretch>
        </p:blipFill>
        <p:spPr>
          <a:xfrm>
            <a:off x="0" y="-1"/>
            <a:ext cx="12192000" cy="3769507"/>
          </a:xfrm>
          <a:prstGeom prst="rect">
            <a:avLst/>
          </a:prstGeom>
        </p:spPr>
      </p:pic>
    </p:spTree>
    <p:extLst>
      <p:ext uri="{BB962C8B-B14F-4D97-AF65-F5344CB8AC3E}">
        <p14:creationId xmlns:p14="http://schemas.microsoft.com/office/powerpoint/2010/main" val="2115682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49CD1E90-8B2D-4A52-8BEC-47608B29F0BF}"/>
              </a:ext>
            </a:extLst>
          </p:cNvPr>
          <p:cNvPicPr>
            <a:picLocks noChangeAspect="1"/>
          </p:cNvPicPr>
          <p:nvPr/>
        </p:nvPicPr>
        <p:blipFill>
          <a:blip r:embed="rId3"/>
          <a:stretch>
            <a:fillRect/>
          </a:stretch>
        </p:blipFill>
        <p:spPr>
          <a:xfrm>
            <a:off x="0" y="0"/>
            <a:ext cx="12217032" cy="2841171"/>
          </a:xfrm>
          <a:prstGeom prst="rect">
            <a:avLst/>
          </a:prstGeom>
        </p:spPr>
      </p:pic>
    </p:spTree>
    <p:extLst>
      <p:ext uri="{BB962C8B-B14F-4D97-AF65-F5344CB8AC3E}">
        <p14:creationId xmlns:p14="http://schemas.microsoft.com/office/powerpoint/2010/main" val="3876775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37E1E1F2-AF75-4E43-9189-4EF6141287B6}"/>
              </a:ext>
            </a:extLst>
          </p:cNvPr>
          <p:cNvPicPr>
            <a:picLocks noChangeAspect="1"/>
          </p:cNvPicPr>
          <p:nvPr/>
        </p:nvPicPr>
        <p:blipFill>
          <a:blip r:embed="rId3"/>
          <a:stretch>
            <a:fillRect/>
          </a:stretch>
        </p:blipFill>
        <p:spPr>
          <a:xfrm>
            <a:off x="-1" y="0"/>
            <a:ext cx="12162371" cy="1943100"/>
          </a:xfrm>
          <a:prstGeom prst="rect">
            <a:avLst/>
          </a:prstGeom>
        </p:spPr>
      </p:pic>
    </p:spTree>
    <p:extLst>
      <p:ext uri="{BB962C8B-B14F-4D97-AF65-F5344CB8AC3E}">
        <p14:creationId xmlns:p14="http://schemas.microsoft.com/office/powerpoint/2010/main" val="3787787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4B5610BB-2E8D-4DE7-B11E-980D4C4C3048}"/>
              </a:ext>
            </a:extLst>
          </p:cNvPr>
          <p:cNvPicPr>
            <a:picLocks noChangeAspect="1"/>
          </p:cNvPicPr>
          <p:nvPr/>
        </p:nvPicPr>
        <p:blipFill>
          <a:blip r:embed="rId3"/>
          <a:stretch>
            <a:fillRect/>
          </a:stretch>
        </p:blipFill>
        <p:spPr>
          <a:xfrm>
            <a:off x="0" y="0"/>
            <a:ext cx="12409714" cy="2737211"/>
          </a:xfrm>
          <a:prstGeom prst="rect">
            <a:avLst/>
          </a:prstGeom>
        </p:spPr>
      </p:pic>
    </p:spTree>
    <p:extLst>
      <p:ext uri="{BB962C8B-B14F-4D97-AF65-F5344CB8AC3E}">
        <p14:creationId xmlns:p14="http://schemas.microsoft.com/office/powerpoint/2010/main" val="404834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14748" y="5069840"/>
            <a:ext cx="12192000" cy="1788161"/>
          </a:xfrm>
        </p:spPr>
        <p:txBody>
          <a:bodyPr>
            <a:normAutofit/>
          </a:bodyPr>
          <a:lstStyle/>
          <a:p>
            <a:r>
              <a:rPr lang="en-US" sz="1200" dirty="0"/>
              <a:t>Note:</a:t>
            </a:r>
          </a:p>
        </p:txBody>
      </p:sp>
      <p:pic>
        <p:nvPicPr>
          <p:cNvPr id="6" name="Picture 5">
            <a:extLst>
              <a:ext uri="{FF2B5EF4-FFF2-40B4-BE49-F238E27FC236}">
                <a16:creationId xmlns:a16="http://schemas.microsoft.com/office/drawing/2014/main" id="{7D8958BC-4F97-4F59-8222-E2AC86B1590F}"/>
              </a:ext>
            </a:extLst>
          </p:cNvPr>
          <p:cNvPicPr>
            <a:picLocks noChangeAspect="1"/>
          </p:cNvPicPr>
          <p:nvPr/>
        </p:nvPicPr>
        <p:blipFill>
          <a:blip r:embed="rId3"/>
          <a:stretch>
            <a:fillRect/>
          </a:stretch>
        </p:blipFill>
        <p:spPr>
          <a:xfrm>
            <a:off x="0" y="0"/>
            <a:ext cx="12194300" cy="1257300"/>
          </a:xfrm>
          <a:prstGeom prst="rect">
            <a:avLst/>
          </a:prstGeom>
        </p:spPr>
      </p:pic>
      <p:pic>
        <p:nvPicPr>
          <p:cNvPr id="8" name="Picture 7">
            <a:extLst>
              <a:ext uri="{FF2B5EF4-FFF2-40B4-BE49-F238E27FC236}">
                <a16:creationId xmlns:a16="http://schemas.microsoft.com/office/drawing/2014/main" id="{DFBE0432-8457-4285-8C87-DD13687ADF09}"/>
              </a:ext>
            </a:extLst>
          </p:cNvPr>
          <p:cNvPicPr>
            <a:picLocks noChangeAspect="1"/>
          </p:cNvPicPr>
          <p:nvPr/>
        </p:nvPicPr>
        <p:blipFill>
          <a:blip r:embed="rId4"/>
          <a:stretch>
            <a:fillRect/>
          </a:stretch>
        </p:blipFill>
        <p:spPr>
          <a:xfrm>
            <a:off x="0" y="1257300"/>
            <a:ext cx="13394570" cy="2367643"/>
          </a:xfrm>
          <a:prstGeom prst="rect">
            <a:avLst/>
          </a:prstGeom>
        </p:spPr>
      </p:pic>
    </p:spTree>
    <p:extLst>
      <p:ext uri="{BB962C8B-B14F-4D97-AF65-F5344CB8AC3E}">
        <p14:creationId xmlns:p14="http://schemas.microsoft.com/office/powerpoint/2010/main" val="515272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E4B3974B-D366-421B-A2BE-E1DA03093302}"/>
              </a:ext>
            </a:extLst>
          </p:cNvPr>
          <p:cNvPicPr>
            <a:picLocks noChangeAspect="1"/>
          </p:cNvPicPr>
          <p:nvPr/>
        </p:nvPicPr>
        <p:blipFill>
          <a:blip r:embed="rId3"/>
          <a:stretch>
            <a:fillRect/>
          </a:stretch>
        </p:blipFill>
        <p:spPr>
          <a:xfrm>
            <a:off x="0" y="0"/>
            <a:ext cx="12192000" cy="3323788"/>
          </a:xfrm>
          <a:prstGeom prst="rect">
            <a:avLst/>
          </a:prstGeom>
        </p:spPr>
      </p:pic>
      <p:pic>
        <p:nvPicPr>
          <p:cNvPr id="6" name="Picture 5">
            <a:extLst>
              <a:ext uri="{FF2B5EF4-FFF2-40B4-BE49-F238E27FC236}">
                <a16:creationId xmlns:a16="http://schemas.microsoft.com/office/drawing/2014/main" id="{AD6235BF-3F92-4FFD-A6F5-C5525C583CA8}"/>
              </a:ext>
            </a:extLst>
          </p:cNvPr>
          <p:cNvPicPr>
            <a:picLocks noChangeAspect="1"/>
          </p:cNvPicPr>
          <p:nvPr/>
        </p:nvPicPr>
        <p:blipFill>
          <a:blip r:embed="rId4"/>
          <a:stretch>
            <a:fillRect/>
          </a:stretch>
        </p:blipFill>
        <p:spPr>
          <a:xfrm>
            <a:off x="0" y="3323788"/>
            <a:ext cx="11952514" cy="1590075"/>
          </a:xfrm>
          <a:prstGeom prst="rect">
            <a:avLst/>
          </a:prstGeom>
        </p:spPr>
      </p:pic>
    </p:spTree>
    <p:extLst>
      <p:ext uri="{BB962C8B-B14F-4D97-AF65-F5344CB8AC3E}">
        <p14:creationId xmlns:p14="http://schemas.microsoft.com/office/powerpoint/2010/main" val="827761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1195226A-0BC8-4C32-BA5A-3FC226E003B0}"/>
              </a:ext>
            </a:extLst>
          </p:cNvPr>
          <p:cNvPicPr>
            <a:picLocks noChangeAspect="1"/>
          </p:cNvPicPr>
          <p:nvPr/>
        </p:nvPicPr>
        <p:blipFill>
          <a:blip r:embed="rId3"/>
          <a:stretch>
            <a:fillRect/>
          </a:stretch>
        </p:blipFill>
        <p:spPr>
          <a:xfrm>
            <a:off x="0" y="0"/>
            <a:ext cx="12966968" cy="1404257"/>
          </a:xfrm>
          <a:prstGeom prst="rect">
            <a:avLst/>
          </a:prstGeom>
        </p:spPr>
      </p:pic>
      <p:pic>
        <p:nvPicPr>
          <p:cNvPr id="6" name="Picture 5">
            <a:extLst>
              <a:ext uri="{FF2B5EF4-FFF2-40B4-BE49-F238E27FC236}">
                <a16:creationId xmlns:a16="http://schemas.microsoft.com/office/drawing/2014/main" id="{EFCEB42A-4C41-4C2F-AC46-CE7BE0714F1A}"/>
              </a:ext>
            </a:extLst>
          </p:cNvPr>
          <p:cNvPicPr>
            <a:picLocks noChangeAspect="1"/>
          </p:cNvPicPr>
          <p:nvPr/>
        </p:nvPicPr>
        <p:blipFill>
          <a:blip r:embed="rId4"/>
          <a:stretch>
            <a:fillRect/>
          </a:stretch>
        </p:blipFill>
        <p:spPr>
          <a:xfrm>
            <a:off x="0" y="1322614"/>
            <a:ext cx="4359729" cy="1404257"/>
          </a:xfrm>
          <a:prstGeom prst="rect">
            <a:avLst/>
          </a:prstGeom>
        </p:spPr>
      </p:pic>
    </p:spTree>
    <p:extLst>
      <p:ext uri="{BB962C8B-B14F-4D97-AF65-F5344CB8AC3E}">
        <p14:creationId xmlns:p14="http://schemas.microsoft.com/office/powerpoint/2010/main" val="214371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sp>
        <p:nvSpPr>
          <p:cNvPr id="4" name="Rectangle 3">
            <a:extLst>
              <a:ext uri="{FF2B5EF4-FFF2-40B4-BE49-F238E27FC236}">
                <a16:creationId xmlns:a16="http://schemas.microsoft.com/office/drawing/2014/main" id="{8864ED14-43E2-4B6B-8FEC-CE2D2EFA6501}"/>
              </a:ext>
            </a:extLst>
          </p:cNvPr>
          <p:cNvSpPr/>
          <p:nvPr/>
        </p:nvSpPr>
        <p:spPr>
          <a:xfrm>
            <a:off x="0" y="563726"/>
            <a:ext cx="3326524" cy="9616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rgbClr val="FF0000"/>
                </a:solidFill>
                <a:highlight>
                  <a:srgbClr val="FFFF00"/>
                </a:highlight>
              </a:rPr>
              <a:t>Đề</a:t>
            </a:r>
            <a:r>
              <a:rPr lang="en-US" b="1" dirty="0">
                <a:solidFill>
                  <a:srgbClr val="FF0000"/>
                </a:solidFill>
                <a:highlight>
                  <a:srgbClr val="FFFF00"/>
                </a:highlight>
              </a:rPr>
              <a:t> TN </a:t>
            </a:r>
            <a:r>
              <a:rPr lang="en-US" b="1" dirty="0" err="1">
                <a:solidFill>
                  <a:srgbClr val="FF0000"/>
                </a:solidFill>
                <a:highlight>
                  <a:srgbClr val="FFFF00"/>
                </a:highlight>
              </a:rPr>
              <a:t>lần</a:t>
            </a:r>
            <a:r>
              <a:rPr lang="en-US" b="1" dirty="0">
                <a:solidFill>
                  <a:srgbClr val="FF0000"/>
                </a:solidFill>
                <a:highlight>
                  <a:srgbClr val="FFFF00"/>
                </a:highlight>
              </a:rPr>
              <a:t> 1 y14</a:t>
            </a:r>
          </a:p>
        </p:txBody>
      </p:sp>
    </p:spTree>
    <p:extLst>
      <p:ext uri="{BB962C8B-B14F-4D97-AF65-F5344CB8AC3E}">
        <p14:creationId xmlns:p14="http://schemas.microsoft.com/office/powerpoint/2010/main" val="3737075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0"/>
            <a:ext cx="12192000" cy="1788161"/>
          </a:xfrm>
        </p:spPr>
        <p:txBody>
          <a:bodyPr>
            <a:normAutofit/>
          </a:bodyPr>
          <a:lstStyle/>
          <a:p>
            <a:r>
              <a:rPr lang="en-US" sz="3600" b="1" dirty="0">
                <a:solidFill>
                  <a:srgbClr val="FF0000"/>
                </a:solidFill>
                <a:highlight>
                  <a:srgbClr val="FFFF00"/>
                </a:highlight>
              </a:rPr>
              <a:t>TNY12LT </a:t>
            </a:r>
            <a:r>
              <a:rPr lang="en-US" sz="3600" b="1" dirty="0" err="1">
                <a:solidFill>
                  <a:srgbClr val="FF0000"/>
                </a:solidFill>
                <a:highlight>
                  <a:srgbClr val="FFFF00"/>
                </a:highlight>
              </a:rPr>
              <a:t>lần</a:t>
            </a:r>
            <a:r>
              <a:rPr lang="en-US" sz="3600" b="1" dirty="0">
                <a:solidFill>
                  <a:srgbClr val="FF0000"/>
                </a:solidFill>
                <a:highlight>
                  <a:srgbClr val="FFFF00"/>
                </a:highlight>
              </a:rPr>
              <a:t> 1</a:t>
            </a:r>
          </a:p>
        </p:txBody>
      </p:sp>
    </p:spTree>
    <p:extLst>
      <p:ext uri="{BB962C8B-B14F-4D97-AF65-F5344CB8AC3E}">
        <p14:creationId xmlns:p14="http://schemas.microsoft.com/office/powerpoint/2010/main" val="307510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ACC8E5F-ED6D-4693-A157-1A5C7539D26A}"/>
              </a:ext>
            </a:extLst>
          </p:cNvPr>
          <p:cNvPicPr>
            <a:picLocks noChangeAspect="1"/>
          </p:cNvPicPr>
          <p:nvPr/>
        </p:nvPicPr>
        <p:blipFill>
          <a:blip r:embed="rId3"/>
          <a:stretch>
            <a:fillRect/>
          </a:stretch>
        </p:blipFill>
        <p:spPr>
          <a:xfrm>
            <a:off x="0" y="35315"/>
            <a:ext cx="12192000" cy="2478816"/>
          </a:xfrm>
          <a:prstGeom prst="rect">
            <a:avLst/>
          </a:prstGeom>
        </p:spPr>
      </p:pic>
    </p:spTree>
    <p:extLst>
      <p:ext uri="{BB962C8B-B14F-4D97-AF65-F5344CB8AC3E}">
        <p14:creationId xmlns:p14="http://schemas.microsoft.com/office/powerpoint/2010/main" val="40307048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A08DEE97-229F-487D-9E2E-0B240215932B}"/>
              </a:ext>
            </a:extLst>
          </p:cNvPr>
          <p:cNvPicPr>
            <a:picLocks noChangeAspect="1"/>
          </p:cNvPicPr>
          <p:nvPr/>
        </p:nvPicPr>
        <p:blipFill>
          <a:blip r:embed="rId3"/>
          <a:stretch>
            <a:fillRect/>
          </a:stretch>
        </p:blipFill>
        <p:spPr>
          <a:xfrm>
            <a:off x="0" y="-33866"/>
            <a:ext cx="12129807" cy="2563586"/>
          </a:xfrm>
          <a:prstGeom prst="rect">
            <a:avLst/>
          </a:prstGeom>
        </p:spPr>
      </p:pic>
      <p:pic>
        <p:nvPicPr>
          <p:cNvPr id="5" name="Picture 4" descr="A picture containing text, person, document&#10;&#10;Description automatically generated">
            <a:extLst>
              <a:ext uri="{FF2B5EF4-FFF2-40B4-BE49-F238E27FC236}">
                <a16:creationId xmlns:a16="http://schemas.microsoft.com/office/drawing/2014/main" id="{7BAC4D10-4C3E-4F94-8791-D4CBE3F24FC7}"/>
              </a:ext>
            </a:extLst>
          </p:cNvPr>
          <p:cNvPicPr>
            <a:picLocks noChangeAspect="1"/>
          </p:cNvPicPr>
          <p:nvPr/>
        </p:nvPicPr>
        <p:blipFill>
          <a:blip r:embed="rId4"/>
          <a:stretch>
            <a:fillRect/>
          </a:stretch>
        </p:blipFill>
        <p:spPr>
          <a:xfrm>
            <a:off x="4185909" y="2817027"/>
            <a:ext cx="2639246" cy="3443514"/>
          </a:xfrm>
          <a:prstGeom prst="rect">
            <a:avLst/>
          </a:prstGeom>
        </p:spPr>
      </p:pic>
      <p:pic>
        <p:nvPicPr>
          <p:cNvPr id="3074" name="Picture 2">
            <a:extLst>
              <a:ext uri="{FF2B5EF4-FFF2-40B4-BE49-F238E27FC236}">
                <a16:creationId xmlns:a16="http://schemas.microsoft.com/office/drawing/2014/main" id="{27AC0E8B-B8CC-4E0E-8D16-EF45D1D67A1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006130" y="2946627"/>
            <a:ext cx="425177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359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90429260-7C51-43E2-82DD-8521B911D411}"/>
              </a:ext>
            </a:extLst>
          </p:cNvPr>
          <p:cNvPicPr>
            <a:picLocks noChangeAspect="1"/>
          </p:cNvPicPr>
          <p:nvPr/>
        </p:nvPicPr>
        <p:blipFill>
          <a:blip r:embed="rId3"/>
          <a:stretch>
            <a:fillRect/>
          </a:stretch>
        </p:blipFill>
        <p:spPr>
          <a:xfrm>
            <a:off x="0" y="0"/>
            <a:ext cx="12221332" cy="1788160"/>
          </a:xfrm>
          <a:prstGeom prst="rect">
            <a:avLst/>
          </a:prstGeom>
        </p:spPr>
      </p:pic>
    </p:spTree>
    <p:extLst>
      <p:ext uri="{BB962C8B-B14F-4D97-AF65-F5344CB8AC3E}">
        <p14:creationId xmlns:p14="http://schemas.microsoft.com/office/powerpoint/2010/main" val="8515947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7D5E6A90-21CA-41F0-90CE-AE6C7C42EEE9}"/>
              </a:ext>
            </a:extLst>
          </p:cNvPr>
          <p:cNvPicPr>
            <a:picLocks noChangeAspect="1"/>
          </p:cNvPicPr>
          <p:nvPr/>
        </p:nvPicPr>
        <p:blipFill>
          <a:blip r:embed="rId3"/>
          <a:stretch>
            <a:fillRect/>
          </a:stretch>
        </p:blipFill>
        <p:spPr>
          <a:xfrm>
            <a:off x="0" y="0"/>
            <a:ext cx="12203112" cy="2237014"/>
          </a:xfrm>
          <a:prstGeom prst="rect">
            <a:avLst/>
          </a:prstGeom>
        </p:spPr>
      </p:pic>
    </p:spTree>
    <p:extLst>
      <p:ext uri="{BB962C8B-B14F-4D97-AF65-F5344CB8AC3E}">
        <p14:creationId xmlns:p14="http://schemas.microsoft.com/office/powerpoint/2010/main" val="2596303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30676218-9890-4253-8956-0A5521EA8D7B}"/>
              </a:ext>
            </a:extLst>
          </p:cNvPr>
          <p:cNvPicPr>
            <a:picLocks noChangeAspect="1"/>
          </p:cNvPicPr>
          <p:nvPr/>
        </p:nvPicPr>
        <p:blipFill>
          <a:blip r:embed="rId3"/>
          <a:stretch>
            <a:fillRect/>
          </a:stretch>
        </p:blipFill>
        <p:spPr>
          <a:xfrm>
            <a:off x="0" y="0"/>
            <a:ext cx="12229660" cy="3135086"/>
          </a:xfrm>
          <a:prstGeom prst="rect">
            <a:avLst/>
          </a:prstGeom>
        </p:spPr>
      </p:pic>
    </p:spTree>
    <p:extLst>
      <p:ext uri="{BB962C8B-B14F-4D97-AF65-F5344CB8AC3E}">
        <p14:creationId xmlns:p14="http://schemas.microsoft.com/office/powerpoint/2010/main" val="2345740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E0F1FCEE-9A28-44A6-B8C1-A6983E452BA9}"/>
              </a:ext>
            </a:extLst>
          </p:cNvPr>
          <p:cNvPicPr>
            <a:picLocks noChangeAspect="1"/>
          </p:cNvPicPr>
          <p:nvPr/>
        </p:nvPicPr>
        <p:blipFill>
          <a:blip r:embed="rId3"/>
          <a:stretch>
            <a:fillRect/>
          </a:stretch>
        </p:blipFill>
        <p:spPr>
          <a:xfrm>
            <a:off x="0" y="0"/>
            <a:ext cx="12260422" cy="881743"/>
          </a:xfrm>
          <a:prstGeom prst="rect">
            <a:avLst/>
          </a:prstGeom>
        </p:spPr>
      </p:pic>
      <p:pic>
        <p:nvPicPr>
          <p:cNvPr id="6" name="Picture 5">
            <a:extLst>
              <a:ext uri="{FF2B5EF4-FFF2-40B4-BE49-F238E27FC236}">
                <a16:creationId xmlns:a16="http://schemas.microsoft.com/office/drawing/2014/main" id="{726EFDBB-DB7A-482C-8204-CA0F135F70CF}"/>
              </a:ext>
            </a:extLst>
          </p:cNvPr>
          <p:cNvPicPr>
            <a:picLocks noChangeAspect="1"/>
          </p:cNvPicPr>
          <p:nvPr/>
        </p:nvPicPr>
        <p:blipFill>
          <a:blip r:embed="rId4"/>
          <a:stretch>
            <a:fillRect/>
          </a:stretch>
        </p:blipFill>
        <p:spPr>
          <a:xfrm>
            <a:off x="0" y="881743"/>
            <a:ext cx="12192000" cy="2558642"/>
          </a:xfrm>
          <a:prstGeom prst="rect">
            <a:avLst/>
          </a:prstGeom>
        </p:spPr>
      </p:pic>
    </p:spTree>
    <p:extLst>
      <p:ext uri="{BB962C8B-B14F-4D97-AF65-F5344CB8AC3E}">
        <p14:creationId xmlns:p14="http://schemas.microsoft.com/office/powerpoint/2010/main" val="3049252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17D7FEAD-299A-49F4-9C00-DE69B5F8A404}"/>
              </a:ext>
            </a:extLst>
          </p:cNvPr>
          <p:cNvPicPr>
            <a:picLocks noChangeAspect="1"/>
          </p:cNvPicPr>
          <p:nvPr/>
        </p:nvPicPr>
        <p:blipFill>
          <a:blip r:embed="rId3"/>
          <a:stretch>
            <a:fillRect/>
          </a:stretch>
        </p:blipFill>
        <p:spPr>
          <a:xfrm>
            <a:off x="0" y="0"/>
            <a:ext cx="11993305" cy="3984171"/>
          </a:xfrm>
          <a:prstGeom prst="rect">
            <a:avLst/>
          </a:prstGeom>
        </p:spPr>
      </p:pic>
    </p:spTree>
    <p:extLst>
      <p:ext uri="{BB962C8B-B14F-4D97-AF65-F5344CB8AC3E}">
        <p14:creationId xmlns:p14="http://schemas.microsoft.com/office/powerpoint/2010/main" val="25634902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0"/>
            <a:ext cx="12192000" cy="1788161"/>
          </a:xfrm>
        </p:spPr>
        <p:txBody>
          <a:bodyPr>
            <a:normAutofit/>
          </a:bodyPr>
          <a:lstStyle/>
          <a:p>
            <a:r>
              <a:rPr lang="en-US" sz="3600" b="1" dirty="0">
                <a:solidFill>
                  <a:srgbClr val="FF0000"/>
                </a:solidFill>
                <a:highlight>
                  <a:srgbClr val="FFFF00"/>
                </a:highlight>
              </a:rPr>
              <a:t>TNLTy12 </a:t>
            </a:r>
            <a:r>
              <a:rPr lang="en-US" sz="3600" b="1" dirty="0" err="1">
                <a:solidFill>
                  <a:srgbClr val="FF0000"/>
                </a:solidFill>
                <a:highlight>
                  <a:srgbClr val="FFFF00"/>
                </a:highlight>
              </a:rPr>
              <a:t>lần</a:t>
            </a:r>
            <a:r>
              <a:rPr lang="en-US" sz="3600" b="1" dirty="0">
                <a:solidFill>
                  <a:srgbClr val="FF0000"/>
                </a:solidFill>
                <a:highlight>
                  <a:srgbClr val="FFFF00"/>
                </a:highlight>
              </a:rPr>
              <a:t> 2</a:t>
            </a:r>
            <a:r>
              <a:rPr lang="en-US" sz="3600" dirty="0"/>
              <a:t/>
            </a:r>
            <a:br>
              <a:rPr lang="en-US" sz="3600" dirty="0"/>
            </a:br>
            <a:endParaRPr lang="en-US" sz="3600" dirty="0"/>
          </a:p>
        </p:txBody>
      </p:sp>
    </p:spTree>
    <p:extLst>
      <p:ext uri="{BB962C8B-B14F-4D97-AF65-F5344CB8AC3E}">
        <p14:creationId xmlns:p14="http://schemas.microsoft.com/office/powerpoint/2010/main" val="24738764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68345328-0D0D-4C75-B899-8ACCE98C1C97}"/>
              </a:ext>
            </a:extLst>
          </p:cNvPr>
          <p:cNvPicPr>
            <a:picLocks noChangeAspect="1"/>
          </p:cNvPicPr>
          <p:nvPr/>
        </p:nvPicPr>
        <p:blipFill>
          <a:blip r:embed="rId3"/>
          <a:stretch>
            <a:fillRect/>
          </a:stretch>
        </p:blipFill>
        <p:spPr>
          <a:xfrm>
            <a:off x="0" y="32656"/>
            <a:ext cx="12192000" cy="2086083"/>
          </a:xfrm>
          <a:prstGeom prst="rect">
            <a:avLst/>
          </a:prstGeom>
        </p:spPr>
      </p:pic>
    </p:spTree>
    <p:extLst>
      <p:ext uri="{BB962C8B-B14F-4D97-AF65-F5344CB8AC3E}">
        <p14:creationId xmlns:p14="http://schemas.microsoft.com/office/powerpoint/2010/main" val="1600828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5" name="Picture 4">
            <a:extLst>
              <a:ext uri="{FF2B5EF4-FFF2-40B4-BE49-F238E27FC236}">
                <a16:creationId xmlns:a16="http://schemas.microsoft.com/office/drawing/2014/main" id="{264E60F0-6D7D-4F75-995E-697DD81EFAFE}"/>
              </a:ext>
            </a:extLst>
          </p:cNvPr>
          <p:cNvPicPr>
            <a:picLocks noChangeAspect="1"/>
          </p:cNvPicPr>
          <p:nvPr/>
        </p:nvPicPr>
        <p:blipFill>
          <a:blip r:embed="rId3"/>
          <a:stretch>
            <a:fillRect/>
          </a:stretch>
        </p:blipFill>
        <p:spPr>
          <a:xfrm>
            <a:off x="334260" y="0"/>
            <a:ext cx="12010140" cy="5384800"/>
          </a:xfrm>
          <a:prstGeom prst="rect">
            <a:avLst/>
          </a:prstGeom>
        </p:spPr>
      </p:pic>
    </p:spTree>
    <p:extLst>
      <p:ext uri="{BB962C8B-B14F-4D97-AF65-F5344CB8AC3E}">
        <p14:creationId xmlns:p14="http://schemas.microsoft.com/office/powerpoint/2010/main" val="18192786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61F45FBC-D81A-498E-971D-FE4B8E232469}"/>
              </a:ext>
            </a:extLst>
          </p:cNvPr>
          <p:cNvPicPr>
            <a:picLocks noChangeAspect="1"/>
          </p:cNvPicPr>
          <p:nvPr/>
        </p:nvPicPr>
        <p:blipFill>
          <a:blip r:embed="rId3"/>
          <a:stretch>
            <a:fillRect/>
          </a:stretch>
        </p:blipFill>
        <p:spPr>
          <a:xfrm>
            <a:off x="0" y="-1"/>
            <a:ext cx="12192000" cy="2177143"/>
          </a:xfrm>
          <a:prstGeom prst="rect">
            <a:avLst/>
          </a:prstGeom>
        </p:spPr>
      </p:pic>
    </p:spTree>
    <p:extLst>
      <p:ext uri="{BB962C8B-B14F-4D97-AF65-F5344CB8AC3E}">
        <p14:creationId xmlns:p14="http://schemas.microsoft.com/office/powerpoint/2010/main" val="1438810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76A990F-E99F-4DEB-98A7-67F8C50113D7}"/>
              </a:ext>
            </a:extLst>
          </p:cNvPr>
          <p:cNvPicPr>
            <a:picLocks noChangeAspect="1"/>
          </p:cNvPicPr>
          <p:nvPr/>
        </p:nvPicPr>
        <p:blipFill>
          <a:blip r:embed="rId3"/>
          <a:stretch>
            <a:fillRect/>
          </a:stretch>
        </p:blipFill>
        <p:spPr>
          <a:xfrm>
            <a:off x="0" y="0"/>
            <a:ext cx="12192000" cy="3652730"/>
          </a:xfrm>
          <a:prstGeom prst="rect">
            <a:avLst/>
          </a:prstGeom>
        </p:spPr>
      </p:pic>
    </p:spTree>
    <p:extLst>
      <p:ext uri="{BB962C8B-B14F-4D97-AF65-F5344CB8AC3E}">
        <p14:creationId xmlns:p14="http://schemas.microsoft.com/office/powerpoint/2010/main" val="3845856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0E1028E5-D646-4CC5-9B38-A60FC552C55F}"/>
              </a:ext>
            </a:extLst>
          </p:cNvPr>
          <p:cNvPicPr>
            <a:picLocks noChangeAspect="1"/>
          </p:cNvPicPr>
          <p:nvPr/>
        </p:nvPicPr>
        <p:blipFill>
          <a:blip r:embed="rId3"/>
          <a:stretch>
            <a:fillRect/>
          </a:stretch>
        </p:blipFill>
        <p:spPr>
          <a:xfrm>
            <a:off x="0" y="0"/>
            <a:ext cx="10123714" cy="2122714"/>
          </a:xfrm>
          <a:prstGeom prst="rect">
            <a:avLst/>
          </a:prstGeom>
        </p:spPr>
      </p:pic>
      <p:pic>
        <p:nvPicPr>
          <p:cNvPr id="6" name="Picture 5">
            <a:extLst>
              <a:ext uri="{FF2B5EF4-FFF2-40B4-BE49-F238E27FC236}">
                <a16:creationId xmlns:a16="http://schemas.microsoft.com/office/drawing/2014/main" id="{63AA96B3-1681-4662-B057-DF2EF60C7A89}"/>
              </a:ext>
            </a:extLst>
          </p:cNvPr>
          <p:cNvPicPr>
            <a:picLocks noChangeAspect="1"/>
          </p:cNvPicPr>
          <p:nvPr/>
        </p:nvPicPr>
        <p:blipFill>
          <a:blip r:embed="rId4"/>
          <a:stretch>
            <a:fillRect/>
          </a:stretch>
        </p:blipFill>
        <p:spPr>
          <a:xfrm>
            <a:off x="0" y="2326112"/>
            <a:ext cx="9746447" cy="1102887"/>
          </a:xfrm>
          <a:prstGeom prst="rect">
            <a:avLst/>
          </a:prstGeom>
        </p:spPr>
      </p:pic>
    </p:spTree>
    <p:extLst>
      <p:ext uri="{BB962C8B-B14F-4D97-AF65-F5344CB8AC3E}">
        <p14:creationId xmlns:p14="http://schemas.microsoft.com/office/powerpoint/2010/main" val="32666961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0EC950AF-0AF4-4047-91D8-BFC9EBBBB7EC}"/>
              </a:ext>
            </a:extLst>
          </p:cNvPr>
          <p:cNvPicPr>
            <a:picLocks noChangeAspect="1"/>
          </p:cNvPicPr>
          <p:nvPr/>
        </p:nvPicPr>
        <p:blipFill>
          <a:blip r:embed="rId3"/>
          <a:stretch>
            <a:fillRect/>
          </a:stretch>
        </p:blipFill>
        <p:spPr>
          <a:xfrm>
            <a:off x="0" y="-1"/>
            <a:ext cx="12192000" cy="3503919"/>
          </a:xfrm>
          <a:prstGeom prst="rect">
            <a:avLst/>
          </a:prstGeom>
        </p:spPr>
      </p:pic>
    </p:spTree>
    <p:extLst>
      <p:ext uri="{BB962C8B-B14F-4D97-AF65-F5344CB8AC3E}">
        <p14:creationId xmlns:p14="http://schemas.microsoft.com/office/powerpoint/2010/main" val="2282345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EAE3243-2374-46A8-9F6D-48D34BBF2084}"/>
              </a:ext>
            </a:extLst>
          </p:cNvPr>
          <p:cNvPicPr>
            <a:picLocks noChangeAspect="1"/>
          </p:cNvPicPr>
          <p:nvPr/>
        </p:nvPicPr>
        <p:blipFill>
          <a:blip r:embed="rId3"/>
          <a:stretch>
            <a:fillRect/>
          </a:stretch>
        </p:blipFill>
        <p:spPr>
          <a:xfrm>
            <a:off x="0" y="0"/>
            <a:ext cx="12192000" cy="2760833"/>
          </a:xfrm>
          <a:prstGeom prst="rect">
            <a:avLst/>
          </a:prstGeom>
        </p:spPr>
      </p:pic>
    </p:spTree>
    <p:extLst>
      <p:ext uri="{BB962C8B-B14F-4D97-AF65-F5344CB8AC3E}">
        <p14:creationId xmlns:p14="http://schemas.microsoft.com/office/powerpoint/2010/main" val="3963898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err="1"/>
              <a:t>Chú</a:t>
            </a:r>
            <a:r>
              <a:rPr lang="en-US" sz="1200" dirty="0"/>
              <a:t> ý, </a:t>
            </a:r>
            <a:r>
              <a:rPr lang="en-US" sz="1200" dirty="0" err="1"/>
              <a:t>quia</a:t>
            </a:r>
            <a:r>
              <a:rPr lang="en-US" sz="1200" dirty="0"/>
              <a:t> </a:t>
            </a:r>
            <a:r>
              <a:rPr lang="en-US" sz="1200" dirty="0" err="1"/>
              <a:t>kính</a:t>
            </a:r>
            <a:r>
              <a:rPr lang="en-US" sz="1200" dirty="0"/>
              <a:t> </a:t>
            </a:r>
            <a:r>
              <a:rPr lang="en-US" sz="1200" dirty="0">
                <a:sym typeface="Wingdings" panose="05000000000000000000" pitchFamily="2" charset="2"/>
              </a:rPr>
              <a:t> </a:t>
            </a:r>
            <a:r>
              <a:rPr lang="en-US" sz="1200" dirty="0" err="1">
                <a:sym typeface="Wingdings" panose="05000000000000000000" pitchFamily="2" charset="2"/>
              </a:rPr>
              <a:t>dính</a:t>
            </a:r>
            <a:r>
              <a:rPr lang="en-US" sz="1200" dirty="0">
                <a:sym typeface="Wingdings" panose="05000000000000000000" pitchFamily="2" charset="2"/>
              </a:rPr>
              <a:t> 2 </a:t>
            </a:r>
            <a:r>
              <a:rPr lang="en-US" sz="1200" dirty="0" err="1">
                <a:sym typeface="Wingdings" panose="05000000000000000000" pitchFamily="2" charset="2"/>
              </a:rPr>
              <a:t>đầu</a:t>
            </a:r>
            <a:endParaRPr lang="en-US" sz="1200" dirty="0"/>
          </a:p>
        </p:txBody>
      </p:sp>
      <p:pic>
        <p:nvPicPr>
          <p:cNvPr id="4" name="Picture 3">
            <a:extLst>
              <a:ext uri="{FF2B5EF4-FFF2-40B4-BE49-F238E27FC236}">
                <a16:creationId xmlns:a16="http://schemas.microsoft.com/office/drawing/2014/main" id="{5CC6018A-0A57-476B-8872-5A1EA25F9D1A}"/>
              </a:ext>
            </a:extLst>
          </p:cNvPr>
          <p:cNvPicPr>
            <a:picLocks noChangeAspect="1"/>
          </p:cNvPicPr>
          <p:nvPr/>
        </p:nvPicPr>
        <p:blipFill>
          <a:blip r:embed="rId3"/>
          <a:stretch>
            <a:fillRect/>
          </a:stretch>
        </p:blipFill>
        <p:spPr>
          <a:xfrm>
            <a:off x="0" y="-1"/>
            <a:ext cx="12192000" cy="2575267"/>
          </a:xfrm>
          <a:prstGeom prst="rect">
            <a:avLst/>
          </a:prstGeom>
        </p:spPr>
      </p:pic>
      <p:pic>
        <p:nvPicPr>
          <p:cNvPr id="6" name="Picture 5">
            <a:extLst>
              <a:ext uri="{FF2B5EF4-FFF2-40B4-BE49-F238E27FC236}">
                <a16:creationId xmlns:a16="http://schemas.microsoft.com/office/drawing/2014/main" id="{7B6775BC-B8B2-4207-AB8B-625914D7C037}"/>
              </a:ext>
            </a:extLst>
          </p:cNvPr>
          <p:cNvPicPr>
            <a:picLocks noChangeAspect="1"/>
          </p:cNvPicPr>
          <p:nvPr/>
        </p:nvPicPr>
        <p:blipFill>
          <a:blip r:embed="rId4"/>
          <a:stretch>
            <a:fillRect/>
          </a:stretch>
        </p:blipFill>
        <p:spPr>
          <a:xfrm>
            <a:off x="0" y="2536498"/>
            <a:ext cx="12192000" cy="2037029"/>
          </a:xfrm>
          <a:prstGeom prst="rect">
            <a:avLst/>
          </a:prstGeom>
        </p:spPr>
      </p:pic>
    </p:spTree>
    <p:extLst>
      <p:ext uri="{BB962C8B-B14F-4D97-AF65-F5344CB8AC3E}">
        <p14:creationId xmlns:p14="http://schemas.microsoft.com/office/powerpoint/2010/main" val="216996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0"/>
            <a:ext cx="12192000" cy="1788161"/>
          </a:xfrm>
        </p:spPr>
        <p:txBody>
          <a:bodyPr>
            <a:normAutofit/>
          </a:bodyPr>
          <a:lstStyle/>
          <a:p>
            <a:r>
              <a:rPr lang="en-US" sz="3600" b="1" dirty="0">
                <a:solidFill>
                  <a:srgbClr val="FF0000"/>
                </a:solidFill>
                <a:highlight>
                  <a:srgbClr val="FFFF00"/>
                </a:highlight>
              </a:rPr>
              <a:t>TNy11 </a:t>
            </a:r>
            <a:r>
              <a:rPr lang="en-US" sz="3600" b="1" dirty="0" err="1">
                <a:solidFill>
                  <a:srgbClr val="FF0000"/>
                </a:solidFill>
                <a:highlight>
                  <a:srgbClr val="FFFF00"/>
                </a:highlight>
              </a:rPr>
              <a:t>lần</a:t>
            </a:r>
            <a:r>
              <a:rPr lang="en-US" sz="3600" b="1" dirty="0">
                <a:solidFill>
                  <a:srgbClr val="FF0000"/>
                </a:solidFill>
                <a:highlight>
                  <a:srgbClr val="FFFF00"/>
                </a:highlight>
              </a:rPr>
              <a:t> 1</a:t>
            </a:r>
          </a:p>
        </p:txBody>
      </p:sp>
    </p:spTree>
    <p:extLst>
      <p:ext uri="{BB962C8B-B14F-4D97-AF65-F5344CB8AC3E}">
        <p14:creationId xmlns:p14="http://schemas.microsoft.com/office/powerpoint/2010/main" val="25385317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C6A76AFA-61F3-4D8B-ACE9-260A3B1FF467}"/>
              </a:ext>
            </a:extLst>
          </p:cNvPr>
          <p:cNvPicPr>
            <a:picLocks noChangeAspect="1"/>
          </p:cNvPicPr>
          <p:nvPr/>
        </p:nvPicPr>
        <p:blipFill>
          <a:blip r:embed="rId3"/>
          <a:stretch>
            <a:fillRect/>
          </a:stretch>
        </p:blipFill>
        <p:spPr>
          <a:xfrm>
            <a:off x="-1" y="-1"/>
            <a:ext cx="11826941" cy="2400301"/>
          </a:xfrm>
          <a:prstGeom prst="rect">
            <a:avLst/>
          </a:prstGeom>
        </p:spPr>
      </p:pic>
    </p:spTree>
    <p:extLst>
      <p:ext uri="{BB962C8B-B14F-4D97-AF65-F5344CB8AC3E}">
        <p14:creationId xmlns:p14="http://schemas.microsoft.com/office/powerpoint/2010/main" val="836960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5FD4C9F9-796D-4774-BD7C-6E41E0DA7E69}"/>
              </a:ext>
            </a:extLst>
          </p:cNvPr>
          <p:cNvPicPr>
            <a:picLocks noChangeAspect="1"/>
          </p:cNvPicPr>
          <p:nvPr/>
        </p:nvPicPr>
        <p:blipFill>
          <a:blip r:embed="rId3"/>
          <a:stretch>
            <a:fillRect/>
          </a:stretch>
        </p:blipFill>
        <p:spPr>
          <a:xfrm>
            <a:off x="0" y="-1"/>
            <a:ext cx="12192000" cy="3722267"/>
          </a:xfrm>
          <a:prstGeom prst="rect">
            <a:avLst/>
          </a:prstGeom>
        </p:spPr>
      </p:pic>
    </p:spTree>
    <p:extLst>
      <p:ext uri="{BB962C8B-B14F-4D97-AF65-F5344CB8AC3E}">
        <p14:creationId xmlns:p14="http://schemas.microsoft.com/office/powerpoint/2010/main" val="2429821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A6DF391A-CB5C-4D5E-AD86-E96994010DCD}"/>
              </a:ext>
            </a:extLst>
          </p:cNvPr>
          <p:cNvPicPr>
            <a:picLocks noChangeAspect="1"/>
          </p:cNvPicPr>
          <p:nvPr/>
        </p:nvPicPr>
        <p:blipFill>
          <a:blip r:embed="rId3"/>
          <a:stretch>
            <a:fillRect/>
          </a:stretch>
        </p:blipFill>
        <p:spPr>
          <a:xfrm>
            <a:off x="-1" y="146861"/>
            <a:ext cx="12168039" cy="2220782"/>
          </a:xfrm>
          <a:prstGeom prst="rect">
            <a:avLst/>
          </a:prstGeom>
        </p:spPr>
      </p:pic>
    </p:spTree>
    <p:extLst>
      <p:ext uri="{BB962C8B-B14F-4D97-AF65-F5344CB8AC3E}">
        <p14:creationId xmlns:p14="http://schemas.microsoft.com/office/powerpoint/2010/main" val="2345940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23C2313F-526E-4CE8-821B-D2C47CFCF6C0}"/>
              </a:ext>
            </a:extLst>
          </p:cNvPr>
          <p:cNvPicPr>
            <a:picLocks noChangeAspect="1"/>
          </p:cNvPicPr>
          <p:nvPr/>
        </p:nvPicPr>
        <p:blipFill>
          <a:blip r:embed="rId3"/>
          <a:stretch>
            <a:fillRect/>
          </a:stretch>
        </p:blipFill>
        <p:spPr>
          <a:xfrm>
            <a:off x="0" y="0"/>
            <a:ext cx="12192000" cy="3429000"/>
          </a:xfrm>
          <a:prstGeom prst="rect">
            <a:avLst/>
          </a:prstGeom>
        </p:spPr>
      </p:pic>
    </p:spTree>
    <p:extLst>
      <p:ext uri="{BB962C8B-B14F-4D97-AF65-F5344CB8AC3E}">
        <p14:creationId xmlns:p14="http://schemas.microsoft.com/office/powerpoint/2010/main" val="4820925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ECE7A15-DC91-410E-9746-5ACE1BFE2A7C}"/>
              </a:ext>
            </a:extLst>
          </p:cNvPr>
          <p:cNvPicPr>
            <a:picLocks noChangeAspect="1"/>
          </p:cNvPicPr>
          <p:nvPr/>
        </p:nvPicPr>
        <p:blipFill>
          <a:blip r:embed="rId3"/>
          <a:stretch>
            <a:fillRect/>
          </a:stretch>
        </p:blipFill>
        <p:spPr>
          <a:xfrm>
            <a:off x="0" y="0"/>
            <a:ext cx="12192000" cy="3451134"/>
          </a:xfrm>
          <a:prstGeom prst="rect">
            <a:avLst/>
          </a:prstGeom>
        </p:spPr>
      </p:pic>
    </p:spTree>
    <p:extLst>
      <p:ext uri="{BB962C8B-B14F-4D97-AF65-F5344CB8AC3E}">
        <p14:creationId xmlns:p14="http://schemas.microsoft.com/office/powerpoint/2010/main" val="16114221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4B52C4F7-8313-49AF-BD33-DBE1D5DEDB62}"/>
              </a:ext>
            </a:extLst>
          </p:cNvPr>
          <p:cNvPicPr>
            <a:picLocks noChangeAspect="1"/>
          </p:cNvPicPr>
          <p:nvPr/>
        </p:nvPicPr>
        <p:blipFill>
          <a:blip r:embed="rId3"/>
          <a:stretch>
            <a:fillRect/>
          </a:stretch>
        </p:blipFill>
        <p:spPr>
          <a:xfrm>
            <a:off x="0" y="0"/>
            <a:ext cx="12192000" cy="2444290"/>
          </a:xfrm>
          <a:prstGeom prst="rect">
            <a:avLst/>
          </a:prstGeom>
        </p:spPr>
      </p:pic>
    </p:spTree>
    <p:extLst>
      <p:ext uri="{BB962C8B-B14F-4D97-AF65-F5344CB8AC3E}">
        <p14:creationId xmlns:p14="http://schemas.microsoft.com/office/powerpoint/2010/main" val="40148177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E2AF5D7B-7649-4A56-A24E-8F654CE0D0B1}"/>
              </a:ext>
            </a:extLst>
          </p:cNvPr>
          <p:cNvPicPr>
            <a:picLocks noChangeAspect="1"/>
          </p:cNvPicPr>
          <p:nvPr/>
        </p:nvPicPr>
        <p:blipFill>
          <a:blip r:embed="rId3"/>
          <a:stretch>
            <a:fillRect/>
          </a:stretch>
        </p:blipFill>
        <p:spPr>
          <a:xfrm>
            <a:off x="0" y="0"/>
            <a:ext cx="12193585" cy="2465614"/>
          </a:xfrm>
          <a:prstGeom prst="rect">
            <a:avLst/>
          </a:prstGeom>
        </p:spPr>
      </p:pic>
    </p:spTree>
    <p:extLst>
      <p:ext uri="{BB962C8B-B14F-4D97-AF65-F5344CB8AC3E}">
        <p14:creationId xmlns:p14="http://schemas.microsoft.com/office/powerpoint/2010/main" val="38053440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0"/>
            <a:ext cx="12192000" cy="1788161"/>
          </a:xfrm>
        </p:spPr>
        <p:txBody>
          <a:bodyPr>
            <a:normAutofit/>
          </a:bodyPr>
          <a:lstStyle/>
          <a:p>
            <a:r>
              <a:rPr lang="en-US" sz="3600" b="1" dirty="0">
                <a:solidFill>
                  <a:srgbClr val="FF0000"/>
                </a:solidFill>
                <a:highlight>
                  <a:srgbClr val="FFFF00"/>
                </a:highlight>
              </a:rPr>
              <a:t>HKI Y15 </a:t>
            </a:r>
          </a:p>
        </p:txBody>
      </p:sp>
    </p:spTree>
    <p:extLst>
      <p:ext uri="{BB962C8B-B14F-4D97-AF65-F5344CB8AC3E}">
        <p14:creationId xmlns:p14="http://schemas.microsoft.com/office/powerpoint/2010/main" val="35412116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Autofit/>
          </a:bodyPr>
          <a:lstStyle/>
          <a:p>
            <a:r>
              <a:rPr lang="en-US" sz="1500" b="1" dirty="0"/>
              <a:t>Note: </a:t>
            </a:r>
            <a:br>
              <a:rPr lang="en-US" sz="1500" b="1" dirty="0"/>
            </a:br>
            <a:r>
              <a:rPr lang="en-US" sz="1500" b="1" dirty="0"/>
              <a:t>1. </a:t>
            </a:r>
            <a:r>
              <a:rPr lang="en-US" sz="1500" b="1" dirty="0" err="1"/>
              <a:t>Cắt</a:t>
            </a:r>
            <a:r>
              <a:rPr lang="en-US" sz="1500" b="1" dirty="0"/>
              <a:t> </a:t>
            </a:r>
            <a:r>
              <a:rPr lang="en-US" sz="1500" b="1" dirty="0" err="1"/>
              <a:t>trước</a:t>
            </a:r>
            <a:r>
              <a:rPr lang="en-US" sz="1500" b="1" dirty="0"/>
              <a:t>: u </a:t>
            </a:r>
            <a:r>
              <a:rPr lang="en-US" sz="1500" b="1" dirty="0" err="1"/>
              <a:t>đoạn</a:t>
            </a:r>
            <a:r>
              <a:rPr lang="en-US" sz="1500" b="1" dirty="0"/>
              <a:t> </a:t>
            </a:r>
            <a:r>
              <a:rPr lang="en-US" sz="1500" b="1" dirty="0" err="1"/>
              <a:t>cuối</a:t>
            </a:r>
            <a:r>
              <a:rPr lang="en-US" sz="1500" b="1" dirty="0"/>
              <a:t> </a:t>
            </a:r>
            <a:r>
              <a:rPr lang="en-US" sz="1500" b="1" dirty="0" err="1"/>
              <a:t>đại</a:t>
            </a:r>
            <a:r>
              <a:rPr lang="en-US" sz="1500" b="1" dirty="0"/>
              <a:t> </a:t>
            </a:r>
            <a:r>
              <a:rPr lang="en-US" sz="1500" b="1" dirty="0" err="1"/>
              <a:t>tràng</a:t>
            </a:r>
            <a:r>
              <a:rPr lang="en-US" sz="1500" b="1" dirty="0"/>
              <a:t> </a:t>
            </a:r>
            <a:r>
              <a:rPr lang="en-US" sz="1500" b="1" dirty="0" err="1"/>
              <a:t>chậu</a:t>
            </a:r>
            <a:r>
              <a:rPr lang="en-US" sz="1500" b="1" dirty="0"/>
              <a:t> </a:t>
            </a:r>
            <a:r>
              <a:rPr lang="en-US" sz="1500" b="1" dirty="0" err="1"/>
              <a:t>hông</a:t>
            </a:r>
            <a:r>
              <a:rPr lang="en-US" sz="1500" b="1" dirty="0"/>
              <a:t> </a:t>
            </a:r>
            <a:r>
              <a:rPr lang="en-US" sz="1500" b="1" dirty="0" err="1"/>
              <a:t>và</a:t>
            </a:r>
            <a:r>
              <a:rPr lang="en-US" sz="1500" b="1" dirty="0"/>
              <a:t> u </a:t>
            </a:r>
            <a:r>
              <a:rPr lang="en-US" sz="1500" b="1" dirty="0" err="1"/>
              <a:t>trực</a:t>
            </a:r>
            <a:r>
              <a:rPr lang="en-US" sz="1500" b="1" dirty="0"/>
              <a:t> </a:t>
            </a:r>
            <a:r>
              <a:rPr lang="en-US" sz="1500" b="1" dirty="0" err="1"/>
              <a:t>tràng</a:t>
            </a:r>
            <a:r>
              <a:rPr lang="en-US" sz="1500" b="1" dirty="0"/>
              <a:t> </a:t>
            </a:r>
            <a:r>
              <a:rPr lang="en-US" sz="1500" b="1" dirty="0" err="1"/>
              <a:t>trên</a:t>
            </a:r>
            <a:r>
              <a:rPr lang="en-US" sz="1500" b="1" dirty="0"/>
              <a:t> (</a:t>
            </a:r>
            <a:r>
              <a:rPr lang="en-US" sz="1500" b="1" dirty="0" err="1"/>
              <a:t>Cách</a:t>
            </a:r>
            <a:r>
              <a:rPr lang="en-US" sz="1500" b="1" dirty="0"/>
              <a:t> </a:t>
            </a:r>
            <a:r>
              <a:rPr lang="en-US" sz="1500" b="1" dirty="0" err="1"/>
              <a:t>rìa</a:t>
            </a:r>
            <a:r>
              <a:rPr lang="en-US" sz="1500" b="1" dirty="0"/>
              <a:t> </a:t>
            </a:r>
            <a:r>
              <a:rPr lang="en-US" sz="1500" b="1" dirty="0" err="1"/>
              <a:t>hậu</a:t>
            </a:r>
            <a:r>
              <a:rPr lang="en-US" sz="1500" b="1" dirty="0"/>
              <a:t> </a:t>
            </a:r>
            <a:r>
              <a:rPr lang="en-US" sz="1500" b="1" dirty="0" err="1"/>
              <a:t>môn</a:t>
            </a:r>
            <a:r>
              <a:rPr lang="en-US" sz="1500" b="1" dirty="0"/>
              <a:t> </a:t>
            </a:r>
            <a:r>
              <a:rPr lang="en-US" sz="1500" b="1" dirty="0" err="1"/>
              <a:t>từ</a:t>
            </a:r>
            <a:r>
              <a:rPr lang="en-US" sz="1500" b="1" dirty="0"/>
              <a:t> 10-15cm)</a:t>
            </a:r>
            <a:br>
              <a:rPr lang="en-US" sz="1500" b="1" dirty="0"/>
            </a:br>
            <a:r>
              <a:rPr lang="en-US" sz="1500" b="1" dirty="0"/>
              <a:t>2. </a:t>
            </a:r>
            <a:r>
              <a:rPr lang="en-US" sz="1500" b="1" dirty="0" err="1"/>
              <a:t>Cắt</a:t>
            </a:r>
            <a:r>
              <a:rPr lang="en-US" sz="1500" b="1" dirty="0"/>
              <a:t> </a:t>
            </a:r>
            <a:r>
              <a:rPr lang="en-US" sz="1500" b="1" dirty="0" err="1"/>
              <a:t>trước</a:t>
            </a:r>
            <a:r>
              <a:rPr lang="en-US" sz="1500" b="1" dirty="0"/>
              <a:t> </a:t>
            </a:r>
            <a:r>
              <a:rPr lang="en-US" sz="1500" b="1" dirty="0" err="1"/>
              <a:t>thấp</a:t>
            </a:r>
            <a:r>
              <a:rPr lang="en-US" sz="1500" b="1" dirty="0"/>
              <a:t>: u </a:t>
            </a:r>
            <a:r>
              <a:rPr lang="en-US" sz="1500" b="1" dirty="0" err="1"/>
              <a:t>trực</a:t>
            </a:r>
            <a:r>
              <a:rPr lang="en-US" sz="1500" b="1" dirty="0"/>
              <a:t> </a:t>
            </a:r>
            <a:r>
              <a:rPr lang="en-US" sz="1500" b="1" dirty="0" err="1"/>
              <a:t>tràng</a:t>
            </a:r>
            <a:r>
              <a:rPr lang="en-US" sz="1500" b="1" dirty="0"/>
              <a:t> </a:t>
            </a:r>
            <a:r>
              <a:rPr lang="en-US" sz="1500" b="1" dirty="0" err="1"/>
              <a:t>giữa</a:t>
            </a:r>
            <a:r>
              <a:rPr lang="en-US" sz="1500" b="1" dirty="0"/>
              <a:t> (</a:t>
            </a:r>
            <a:r>
              <a:rPr lang="en-US" sz="1500" b="1" dirty="0" err="1"/>
              <a:t>cách</a:t>
            </a:r>
            <a:r>
              <a:rPr lang="en-US" sz="1500" b="1" dirty="0"/>
              <a:t> </a:t>
            </a:r>
            <a:r>
              <a:rPr lang="en-US" sz="1500" b="1" dirty="0" err="1"/>
              <a:t>rìa</a:t>
            </a:r>
            <a:r>
              <a:rPr lang="en-US" sz="1500" b="1" dirty="0"/>
              <a:t> </a:t>
            </a:r>
            <a:r>
              <a:rPr lang="en-US" sz="1500" b="1" dirty="0" err="1"/>
              <a:t>hậu</a:t>
            </a:r>
            <a:r>
              <a:rPr lang="en-US" sz="1500" b="1" dirty="0"/>
              <a:t> </a:t>
            </a:r>
            <a:r>
              <a:rPr lang="en-US" sz="1500" b="1" dirty="0" err="1"/>
              <a:t>môn</a:t>
            </a:r>
            <a:r>
              <a:rPr lang="en-US" sz="1500" b="1" dirty="0"/>
              <a:t> </a:t>
            </a:r>
            <a:r>
              <a:rPr lang="en-US" sz="1500" b="1" dirty="0" err="1"/>
              <a:t>từ</a:t>
            </a:r>
            <a:r>
              <a:rPr lang="en-US" sz="1500" b="1" dirty="0"/>
              <a:t> 6-10cm)</a:t>
            </a:r>
            <a:br>
              <a:rPr lang="en-US" sz="1500" b="1" dirty="0"/>
            </a:br>
            <a:r>
              <a:rPr lang="en-US" sz="1500" b="1" dirty="0"/>
              <a:t>3. </a:t>
            </a:r>
            <a:r>
              <a:rPr lang="en-US" sz="1500" b="1" dirty="0" err="1"/>
              <a:t>Cắt</a:t>
            </a:r>
            <a:r>
              <a:rPr lang="en-US" sz="1500" b="1" dirty="0"/>
              <a:t> </a:t>
            </a:r>
            <a:r>
              <a:rPr lang="en-US" sz="1500" b="1" dirty="0" err="1"/>
              <a:t>trước</a:t>
            </a:r>
            <a:r>
              <a:rPr lang="en-US" sz="1500" b="1" dirty="0"/>
              <a:t> </a:t>
            </a:r>
            <a:r>
              <a:rPr lang="en-US" sz="1500" b="1" dirty="0" err="1"/>
              <a:t>cực</a:t>
            </a:r>
            <a:r>
              <a:rPr lang="en-US" sz="1500" b="1" dirty="0"/>
              <a:t> </a:t>
            </a:r>
            <a:r>
              <a:rPr lang="en-US" sz="1500" b="1" dirty="0" err="1"/>
              <a:t>thấp</a:t>
            </a:r>
            <a:r>
              <a:rPr lang="en-US" sz="1500" b="1" dirty="0"/>
              <a:t>: u </a:t>
            </a:r>
            <a:r>
              <a:rPr lang="en-US" sz="1500" b="1" dirty="0" err="1"/>
              <a:t>trực</a:t>
            </a:r>
            <a:r>
              <a:rPr lang="en-US" sz="1500" b="1" dirty="0"/>
              <a:t> </a:t>
            </a:r>
            <a:r>
              <a:rPr lang="en-US" sz="1500" b="1" dirty="0" err="1"/>
              <a:t>tràng</a:t>
            </a:r>
            <a:r>
              <a:rPr lang="en-US" sz="1500" b="1" dirty="0"/>
              <a:t> </a:t>
            </a:r>
            <a:r>
              <a:rPr lang="en-US" sz="1500" b="1" dirty="0" err="1"/>
              <a:t>thấp</a:t>
            </a:r>
            <a:r>
              <a:rPr lang="en-US" sz="1500" b="1" dirty="0"/>
              <a:t> (</a:t>
            </a:r>
            <a:r>
              <a:rPr lang="en-US" sz="1500" b="1" dirty="0" err="1"/>
              <a:t>Cách</a:t>
            </a:r>
            <a:r>
              <a:rPr lang="en-US" sz="1500" b="1" dirty="0"/>
              <a:t> </a:t>
            </a:r>
            <a:r>
              <a:rPr lang="en-US" sz="1500" b="1" dirty="0" err="1"/>
              <a:t>rìa</a:t>
            </a:r>
            <a:r>
              <a:rPr lang="en-US" sz="1500" b="1" dirty="0"/>
              <a:t> </a:t>
            </a:r>
            <a:r>
              <a:rPr lang="en-US" sz="1500" b="1" dirty="0" err="1"/>
              <a:t>hậu</a:t>
            </a:r>
            <a:r>
              <a:rPr lang="en-US" sz="1500" b="1" dirty="0"/>
              <a:t> </a:t>
            </a:r>
            <a:r>
              <a:rPr lang="en-US" sz="1500" b="1" dirty="0" err="1"/>
              <a:t>môn</a:t>
            </a:r>
            <a:r>
              <a:rPr lang="en-US" sz="1500" b="1" dirty="0"/>
              <a:t> 5 cm)</a:t>
            </a:r>
            <a:br>
              <a:rPr lang="en-US" sz="1500" b="1" dirty="0"/>
            </a:br>
            <a:r>
              <a:rPr lang="en-US" sz="1500" b="1" dirty="0"/>
              <a:t>4. </a:t>
            </a:r>
            <a:r>
              <a:rPr lang="en-US" sz="1500" b="1" dirty="0" err="1"/>
              <a:t>Cắt</a:t>
            </a:r>
            <a:r>
              <a:rPr lang="en-US" sz="1500" b="1" dirty="0"/>
              <a:t> </a:t>
            </a:r>
            <a:r>
              <a:rPr lang="en-US" sz="1500" b="1" dirty="0" err="1"/>
              <a:t>gian</a:t>
            </a:r>
            <a:r>
              <a:rPr lang="en-US" sz="1500" b="1" dirty="0"/>
              <a:t> </a:t>
            </a:r>
            <a:r>
              <a:rPr lang="en-US" sz="1500" b="1" dirty="0" err="1"/>
              <a:t>cơ</a:t>
            </a:r>
            <a:r>
              <a:rPr lang="en-US" sz="1500" b="1" dirty="0"/>
              <a:t> </a:t>
            </a:r>
            <a:r>
              <a:rPr lang="en-US" sz="1500" b="1" dirty="0" err="1"/>
              <a:t>thắt</a:t>
            </a:r>
            <a:r>
              <a:rPr lang="en-US" sz="1500" b="1" dirty="0"/>
              <a:t>: u </a:t>
            </a:r>
            <a:r>
              <a:rPr lang="en-US" sz="1500" b="1" dirty="0" err="1"/>
              <a:t>trực</a:t>
            </a:r>
            <a:r>
              <a:rPr lang="en-US" sz="1500" b="1" dirty="0"/>
              <a:t> </a:t>
            </a:r>
            <a:r>
              <a:rPr lang="en-US" sz="1500" b="1" dirty="0" err="1"/>
              <a:t>tràng</a:t>
            </a:r>
            <a:r>
              <a:rPr lang="en-US" sz="1500" b="1" dirty="0"/>
              <a:t> </a:t>
            </a:r>
            <a:r>
              <a:rPr lang="en-US" sz="1500" b="1" dirty="0" err="1"/>
              <a:t>thấp</a:t>
            </a:r>
            <a:r>
              <a:rPr lang="en-US" sz="1500" b="1" dirty="0"/>
              <a:t> </a:t>
            </a:r>
            <a:r>
              <a:rPr lang="en-US" sz="1500" b="1" dirty="0" err="1"/>
              <a:t>cách</a:t>
            </a:r>
            <a:r>
              <a:rPr lang="en-US" sz="1500" b="1" dirty="0"/>
              <a:t> </a:t>
            </a:r>
            <a:r>
              <a:rPr lang="en-US" sz="1500" b="1" dirty="0" err="1"/>
              <a:t>rìa</a:t>
            </a:r>
            <a:r>
              <a:rPr lang="en-US" sz="1500" b="1" dirty="0"/>
              <a:t> 4, 3, 2cm (</a:t>
            </a:r>
            <a:r>
              <a:rPr lang="en-US" sz="1500" b="1" dirty="0" err="1"/>
              <a:t>diện</a:t>
            </a:r>
            <a:r>
              <a:rPr lang="en-US" sz="1500" b="1" dirty="0"/>
              <a:t> </a:t>
            </a:r>
            <a:r>
              <a:rPr lang="en-US" sz="1500" b="1" dirty="0" err="1"/>
              <a:t>cắt</a:t>
            </a:r>
            <a:r>
              <a:rPr lang="en-US" sz="1500" b="1" dirty="0"/>
              <a:t> </a:t>
            </a:r>
            <a:r>
              <a:rPr lang="en-US" sz="1500" b="1" dirty="0" err="1"/>
              <a:t>dưới</a:t>
            </a:r>
            <a:r>
              <a:rPr lang="en-US" sz="1500" b="1" dirty="0"/>
              <a:t> u </a:t>
            </a:r>
            <a:r>
              <a:rPr lang="en-US" sz="1500" b="1" dirty="0" err="1"/>
              <a:t>cách</a:t>
            </a:r>
            <a:r>
              <a:rPr lang="en-US" sz="1500" b="1" dirty="0"/>
              <a:t> </a:t>
            </a:r>
            <a:r>
              <a:rPr lang="en-US" sz="1500" b="1" dirty="0" err="1"/>
              <a:t>rìa</a:t>
            </a:r>
            <a:r>
              <a:rPr lang="en-US" sz="1500" b="1" dirty="0"/>
              <a:t> </a:t>
            </a:r>
            <a:r>
              <a:rPr lang="en-US" sz="1500" b="1" dirty="0" err="1"/>
              <a:t>hậu</a:t>
            </a:r>
            <a:r>
              <a:rPr lang="en-US" sz="1500" b="1" dirty="0"/>
              <a:t> </a:t>
            </a:r>
            <a:r>
              <a:rPr lang="en-US" sz="1500" b="1" dirty="0" err="1"/>
              <a:t>môn</a:t>
            </a:r>
            <a:r>
              <a:rPr lang="en-US" sz="1500" b="1" dirty="0"/>
              <a:t> 2 cm)</a:t>
            </a:r>
            <a:br>
              <a:rPr lang="en-US" sz="1500" b="1" dirty="0"/>
            </a:br>
            <a:r>
              <a:rPr lang="en-US" sz="1500" b="1" dirty="0"/>
              <a:t>5. PT Miles: (</a:t>
            </a:r>
            <a:r>
              <a:rPr lang="en-US" sz="1500" b="1" dirty="0" err="1"/>
              <a:t>không</a:t>
            </a:r>
            <a:r>
              <a:rPr lang="en-US" sz="1500" b="1" dirty="0"/>
              <a:t> </a:t>
            </a:r>
            <a:r>
              <a:rPr lang="en-US" sz="1500" b="1" dirty="0" err="1"/>
              <a:t>bảo</a:t>
            </a:r>
            <a:r>
              <a:rPr lang="en-US" sz="1500" b="1" dirty="0"/>
              <a:t> </a:t>
            </a:r>
            <a:r>
              <a:rPr lang="en-US" sz="1500" b="1" dirty="0" err="1"/>
              <a:t>toàn</a:t>
            </a:r>
            <a:r>
              <a:rPr lang="en-US" sz="1500" b="1" dirty="0"/>
              <a:t> </a:t>
            </a:r>
            <a:r>
              <a:rPr lang="en-US" sz="1500" b="1" dirty="0" err="1"/>
              <a:t>cơ</a:t>
            </a:r>
            <a:r>
              <a:rPr lang="en-US" sz="1500" b="1" dirty="0"/>
              <a:t> </a:t>
            </a:r>
            <a:r>
              <a:rPr lang="en-US" sz="1500" b="1" dirty="0" err="1"/>
              <a:t>thắt</a:t>
            </a:r>
            <a:r>
              <a:rPr lang="en-US" sz="1500" b="1" dirty="0"/>
              <a:t>)</a:t>
            </a:r>
            <a:br>
              <a:rPr lang="en-US" sz="1500" b="1" dirty="0"/>
            </a:br>
            <a:r>
              <a:rPr lang="en-US" sz="1500" b="1" dirty="0"/>
              <a:t>- U </a:t>
            </a:r>
            <a:r>
              <a:rPr lang="en-US" sz="1500" b="1" dirty="0" err="1"/>
              <a:t>cách</a:t>
            </a:r>
            <a:r>
              <a:rPr lang="en-US" sz="1500" b="1" dirty="0"/>
              <a:t> </a:t>
            </a:r>
            <a:r>
              <a:rPr lang="en-US" sz="1500" b="1" dirty="0" err="1"/>
              <a:t>rìa</a:t>
            </a:r>
            <a:r>
              <a:rPr lang="en-US" sz="1500" b="1" dirty="0"/>
              <a:t> &lt; 6cm </a:t>
            </a:r>
            <a:r>
              <a:rPr lang="en-US" sz="1500" b="1" dirty="0" err="1"/>
              <a:t>và</a:t>
            </a:r>
            <a:r>
              <a:rPr lang="en-US" sz="1500" b="1" dirty="0"/>
              <a:t> </a:t>
            </a:r>
            <a:r>
              <a:rPr lang="en-US" sz="1500" b="1" dirty="0" err="1"/>
              <a:t>xâm</a:t>
            </a:r>
            <a:r>
              <a:rPr lang="en-US" sz="1500" b="1" dirty="0"/>
              <a:t> </a:t>
            </a:r>
            <a:r>
              <a:rPr lang="en-US" sz="1500" b="1" dirty="0" err="1"/>
              <a:t>lấn</a:t>
            </a:r>
            <a:r>
              <a:rPr lang="en-US" sz="1500" b="1" dirty="0"/>
              <a:t> </a:t>
            </a:r>
            <a:r>
              <a:rPr lang="en-US" sz="1500" b="1" dirty="0" err="1"/>
              <a:t>cơ</a:t>
            </a:r>
            <a:r>
              <a:rPr lang="en-US" sz="1500" b="1" dirty="0"/>
              <a:t> </a:t>
            </a:r>
            <a:r>
              <a:rPr lang="en-US" sz="1500" b="1" dirty="0" err="1"/>
              <a:t>thắt</a:t>
            </a:r>
            <a:r>
              <a:rPr lang="en-US" sz="1500" b="1" dirty="0"/>
              <a:t/>
            </a:r>
            <a:br>
              <a:rPr lang="en-US" sz="1500" b="1" dirty="0"/>
            </a:br>
            <a:r>
              <a:rPr lang="en-US" sz="1500" b="1" dirty="0"/>
              <a:t>- U </a:t>
            </a:r>
            <a:r>
              <a:rPr lang="en-US" sz="1500" b="1" dirty="0" err="1"/>
              <a:t>trực</a:t>
            </a:r>
            <a:r>
              <a:rPr lang="en-US" sz="1500" b="1" dirty="0"/>
              <a:t> </a:t>
            </a:r>
            <a:r>
              <a:rPr lang="en-US" sz="1500" b="1" dirty="0" err="1"/>
              <a:t>tràng</a:t>
            </a:r>
            <a:r>
              <a:rPr lang="en-US" sz="1500" b="1" dirty="0"/>
              <a:t> </a:t>
            </a:r>
            <a:r>
              <a:rPr lang="en-US" sz="1500" b="1" dirty="0" err="1"/>
              <a:t>giữa</a:t>
            </a:r>
            <a:r>
              <a:rPr lang="en-US" sz="1500" b="1" dirty="0"/>
              <a:t>: 6-10 </a:t>
            </a:r>
            <a:r>
              <a:rPr lang="en-US" sz="1500" b="1" dirty="0" err="1"/>
              <a:t>nhưng</a:t>
            </a:r>
            <a:r>
              <a:rPr lang="en-US" sz="1500" b="1" dirty="0"/>
              <a:t> </a:t>
            </a:r>
            <a:r>
              <a:rPr lang="en-US" sz="1500" b="1" dirty="0" err="1"/>
              <a:t>không</a:t>
            </a:r>
            <a:r>
              <a:rPr lang="en-US" sz="1500" b="1" dirty="0"/>
              <a:t> </a:t>
            </a:r>
            <a:r>
              <a:rPr lang="en-US" sz="1500" b="1" dirty="0" err="1"/>
              <a:t>thể</a:t>
            </a:r>
            <a:r>
              <a:rPr lang="en-US" sz="1500" b="1" dirty="0"/>
              <a:t> </a:t>
            </a:r>
            <a:r>
              <a:rPr lang="en-US" sz="1500" b="1" dirty="0" err="1"/>
              <a:t>bảo</a:t>
            </a:r>
            <a:r>
              <a:rPr lang="en-US" sz="1500" b="1" dirty="0"/>
              <a:t> </a:t>
            </a:r>
            <a:r>
              <a:rPr lang="en-US" sz="1500" b="1" dirty="0" err="1"/>
              <a:t>toàn</a:t>
            </a:r>
            <a:r>
              <a:rPr lang="en-US" sz="1500" b="1" dirty="0"/>
              <a:t> </a:t>
            </a:r>
            <a:r>
              <a:rPr lang="en-US" sz="1500" b="1" dirty="0" err="1"/>
              <a:t>cơ</a:t>
            </a:r>
            <a:r>
              <a:rPr lang="en-US" sz="1500" b="1" dirty="0"/>
              <a:t> </a:t>
            </a:r>
            <a:r>
              <a:rPr lang="en-US" sz="1500" b="1" dirty="0" err="1"/>
              <a:t>thắt</a:t>
            </a:r>
            <a:r>
              <a:rPr lang="en-US" sz="1500" b="1" dirty="0"/>
              <a:t> </a:t>
            </a:r>
            <a:r>
              <a:rPr lang="en-US" sz="1500" b="1" dirty="0" err="1"/>
              <a:t>vì</a:t>
            </a:r>
            <a:r>
              <a:rPr lang="en-US" sz="1500" b="1" dirty="0"/>
              <a:t> </a:t>
            </a:r>
            <a:r>
              <a:rPr lang="en-US" sz="1500" b="1" dirty="0" err="1"/>
              <a:t>lí</a:t>
            </a:r>
            <a:r>
              <a:rPr lang="en-US" sz="1500" b="1" dirty="0"/>
              <a:t> do </a:t>
            </a:r>
            <a:r>
              <a:rPr lang="en-US" sz="1500" b="1" dirty="0" err="1"/>
              <a:t>nhất</a:t>
            </a:r>
            <a:r>
              <a:rPr lang="en-US" sz="1500" b="1" dirty="0"/>
              <a:t> </a:t>
            </a:r>
            <a:r>
              <a:rPr lang="en-US" sz="1500" b="1" dirty="0" err="1"/>
              <a:t>định</a:t>
            </a:r>
            <a:r>
              <a:rPr lang="en-US" sz="1500" b="1" dirty="0"/>
              <a:t/>
            </a:r>
            <a:br>
              <a:rPr lang="en-US" sz="1500" b="1" dirty="0"/>
            </a:br>
            <a:r>
              <a:rPr lang="en-US" sz="1500" b="1" dirty="0"/>
              <a:t>6. PT </a:t>
            </a:r>
            <a:r>
              <a:rPr lang="en-US" sz="1500" b="1" dirty="0" err="1"/>
              <a:t>Harmann</a:t>
            </a:r>
            <a:r>
              <a:rPr lang="en-US" sz="1500" b="1" dirty="0"/>
              <a:t>: </a:t>
            </a:r>
            <a:r>
              <a:rPr lang="en-US" sz="1500" b="1" dirty="0" err="1"/>
              <a:t>hiện</a:t>
            </a:r>
            <a:r>
              <a:rPr lang="en-US" sz="1500" b="1" dirty="0"/>
              <a:t> </a:t>
            </a:r>
            <a:r>
              <a:rPr lang="en-US" sz="1500" b="1" dirty="0" err="1"/>
              <a:t>ít</a:t>
            </a:r>
            <a:r>
              <a:rPr lang="en-US" sz="1500" b="1" dirty="0"/>
              <a:t> </a:t>
            </a:r>
            <a:r>
              <a:rPr lang="en-US" sz="1500" b="1" dirty="0" err="1"/>
              <a:t>sử</a:t>
            </a:r>
            <a:r>
              <a:rPr lang="en-US" sz="1500" b="1" dirty="0"/>
              <a:t> </a:t>
            </a:r>
            <a:r>
              <a:rPr lang="en-US" sz="1500" b="1" dirty="0" err="1"/>
              <a:t>dụng</a:t>
            </a:r>
            <a:r>
              <a:rPr lang="en-US" sz="1500" b="1" dirty="0"/>
              <a:t>, </a:t>
            </a:r>
            <a:r>
              <a:rPr lang="en-US" sz="1500" b="1" dirty="0" err="1"/>
              <a:t>đặt</a:t>
            </a:r>
            <a:r>
              <a:rPr lang="en-US" sz="1500" b="1" dirty="0"/>
              <a:t> </a:t>
            </a:r>
            <a:r>
              <a:rPr lang="en-US" sz="1500" b="1" dirty="0" err="1"/>
              <a:t>hậu</a:t>
            </a:r>
            <a:r>
              <a:rPr lang="en-US" sz="1500" b="1" dirty="0"/>
              <a:t> </a:t>
            </a:r>
            <a:r>
              <a:rPr lang="en-US" sz="1500" b="1" dirty="0" err="1"/>
              <a:t>môn</a:t>
            </a:r>
            <a:r>
              <a:rPr lang="en-US" sz="1500" b="1" dirty="0"/>
              <a:t> </a:t>
            </a:r>
            <a:r>
              <a:rPr lang="en-US" sz="1500" b="1" dirty="0" err="1"/>
              <a:t>nhân</a:t>
            </a:r>
            <a:r>
              <a:rPr lang="en-US" sz="1500" b="1" dirty="0"/>
              <a:t> </a:t>
            </a:r>
            <a:r>
              <a:rPr lang="en-US" sz="1500" b="1" dirty="0" err="1"/>
              <a:t>tạo</a:t>
            </a:r>
            <a:r>
              <a:rPr lang="en-US" sz="1500" b="1" dirty="0"/>
              <a:t> </a:t>
            </a:r>
            <a:r>
              <a:rPr lang="en-US" sz="1500" b="1" dirty="0" err="1"/>
              <a:t>cả</a:t>
            </a:r>
            <a:r>
              <a:rPr lang="en-US" sz="1500" b="1" dirty="0"/>
              <a:t> </a:t>
            </a:r>
            <a:r>
              <a:rPr lang="en-US" sz="1500" b="1" dirty="0" err="1"/>
              <a:t>đời</a:t>
            </a:r>
            <a:r>
              <a:rPr lang="en-US" sz="1500" b="1" dirty="0"/>
              <a:t> </a:t>
            </a:r>
            <a:r>
              <a:rPr lang="en-US" sz="1500" b="1" dirty="0" err="1"/>
              <a:t>và</a:t>
            </a:r>
            <a:r>
              <a:rPr lang="en-US" sz="1500" b="1" dirty="0"/>
              <a:t> </a:t>
            </a:r>
            <a:r>
              <a:rPr lang="en-US" sz="1500" b="1" dirty="0" err="1"/>
              <a:t>đóng</a:t>
            </a:r>
            <a:r>
              <a:rPr lang="en-US" sz="1500" b="1" dirty="0"/>
              <a:t> </a:t>
            </a:r>
            <a:r>
              <a:rPr lang="en-US" sz="1500" b="1" dirty="0" err="1"/>
              <a:t>mỏm</a:t>
            </a:r>
            <a:r>
              <a:rPr lang="en-US" sz="1500" b="1" dirty="0"/>
              <a:t> </a:t>
            </a:r>
            <a:r>
              <a:rPr lang="en-US" sz="1500" b="1" dirty="0" err="1"/>
              <a:t>cụt</a:t>
            </a:r>
            <a:r>
              <a:rPr lang="en-US" sz="1500" b="1" dirty="0"/>
              <a:t> </a:t>
            </a:r>
            <a:r>
              <a:rPr lang="en-US" sz="1500" b="1" dirty="0" err="1"/>
              <a:t>trực</a:t>
            </a:r>
            <a:r>
              <a:rPr lang="en-US" sz="1500" b="1" dirty="0"/>
              <a:t> </a:t>
            </a:r>
            <a:r>
              <a:rPr lang="en-US" sz="1500" b="1" dirty="0" err="1"/>
              <a:t>tràng</a:t>
            </a:r>
            <a:r>
              <a:rPr lang="en-US" sz="1500" b="1" dirty="0"/>
              <a:t>. </a:t>
            </a:r>
            <a:br>
              <a:rPr lang="en-US" sz="1500" b="1" dirty="0"/>
            </a:br>
            <a:endParaRPr lang="en-US" sz="1500" b="1" dirty="0"/>
          </a:p>
        </p:txBody>
      </p:sp>
      <p:pic>
        <p:nvPicPr>
          <p:cNvPr id="4" name="Picture 3">
            <a:extLst>
              <a:ext uri="{FF2B5EF4-FFF2-40B4-BE49-F238E27FC236}">
                <a16:creationId xmlns:a16="http://schemas.microsoft.com/office/drawing/2014/main" id="{2D5016BA-D5E9-45C3-B46C-1FC1920676C1}"/>
              </a:ext>
            </a:extLst>
          </p:cNvPr>
          <p:cNvPicPr>
            <a:picLocks noChangeAspect="1"/>
          </p:cNvPicPr>
          <p:nvPr/>
        </p:nvPicPr>
        <p:blipFill>
          <a:blip r:embed="rId3"/>
          <a:stretch>
            <a:fillRect/>
          </a:stretch>
        </p:blipFill>
        <p:spPr>
          <a:xfrm>
            <a:off x="0" y="0"/>
            <a:ext cx="12192000" cy="2694214"/>
          </a:xfrm>
          <a:prstGeom prst="rect">
            <a:avLst/>
          </a:prstGeom>
        </p:spPr>
      </p:pic>
    </p:spTree>
    <p:extLst>
      <p:ext uri="{BB962C8B-B14F-4D97-AF65-F5344CB8AC3E}">
        <p14:creationId xmlns:p14="http://schemas.microsoft.com/office/powerpoint/2010/main" val="2311943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66D8212A-C433-456C-8FC7-2E4A999DE6C7}"/>
              </a:ext>
            </a:extLst>
          </p:cNvPr>
          <p:cNvPicPr>
            <a:picLocks noChangeAspect="1"/>
          </p:cNvPicPr>
          <p:nvPr/>
        </p:nvPicPr>
        <p:blipFill>
          <a:blip r:embed="rId3"/>
          <a:stretch>
            <a:fillRect/>
          </a:stretch>
        </p:blipFill>
        <p:spPr>
          <a:xfrm>
            <a:off x="0" y="0"/>
            <a:ext cx="12020917" cy="2351314"/>
          </a:xfrm>
          <a:prstGeom prst="rect">
            <a:avLst/>
          </a:prstGeom>
        </p:spPr>
      </p:pic>
    </p:spTree>
    <p:extLst>
      <p:ext uri="{BB962C8B-B14F-4D97-AF65-F5344CB8AC3E}">
        <p14:creationId xmlns:p14="http://schemas.microsoft.com/office/powerpoint/2010/main" val="34521265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A24B18FB-AC88-4EEF-80ED-C554C3952E54}"/>
              </a:ext>
            </a:extLst>
          </p:cNvPr>
          <p:cNvPicPr>
            <a:picLocks noChangeAspect="1"/>
          </p:cNvPicPr>
          <p:nvPr/>
        </p:nvPicPr>
        <p:blipFill>
          <a:blip r:embed="rId3"/>
          <a:stretch>
            <a:fillRect/>
          </a:stretch>
        </p:blipFill>
        <p:spPr>
          <a:xfrm>
            <a:off x="0" y="0"/>
            <a:ext cx="12192000" cy="2429619"/>
          </a:xfrm>
          <a:prstGeom prst="rect">
            <a:avLst/>
          </a:prstGeom>
        </p:spPr>
      </p:pic>
    </p:spTree>
    <p:extLst>
      <p:ext uri="{BB962C8B-B14F-4D97-AF65-F5344CB8AC3E}">
        <p14:creationId xmlns:p14="http://schemas.microsoft.com/office/powerpoint/2010/main" val="1426625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85F997E3-2F62-4AAC-9292-8D4F775A6B69}"/>
              </a:ext>
            </a:extLst>
          </p:cNvPr>
          <p:cNvPicPr>
            <a:picLocks noChangeAspect="1"/>
          </p:cNvPicPr>
          <p:nvPr/>
        </p:nvPicPr>
        <p:blipFill>
          <a:blip r:embed="rId3"/>
          <a:stretch>
            <a:fillRect/>
          </a:stretch>
        </p:blipFill>
        <p:spPr>
          <a:xfrm>
            <a:off x="0" y="0"/>
            <a:ext cx="12138688" cy="1240971"/>
          </a:xfrm>
          <a:prstGeom prst="rect">
            <a:avLst/>
          </a:prstGeom>
        </p:spPr>
      </p:pic>
      <p:pic>
        <p:nvPicPr>
          <p:cNvPr id="6" name="Picture 5">
            <a:extLst>
              <a:ext uri="{FF2B5EF4-FFF2-40B4-BE49-F238E27FC236}">
                <a16:creationId xmlns:a16="http://schemas.microsoft.com/office/drawing/2014/main" id="{B0251386-2EA4-4CD8-AE07-892A9D403514}"/>
              </a:ext>
            </a:extLst>
          </p:cNvPr>
          <p:cNvPicPr>
            <a:picLocks noChangeAspect="1"/>
          </p:cNvPicPr>
          <p:nvPr/>
        </p:nvPicPr>
        <p:blipFill>
          <a:blip r:embed="rId4"/>
          <a:stretch>
            <a:fillRect/>
          </a:stretch>
        </p:blipFill>
        <p:spPr>
          <a:xfrm>
            <a:off x="0" y="1240970"/>
            <a:ext cx="12192000" cy="2691741"/>
          </a:xfrm>
          <a:prstGeom prst="rect">
            <a:avLst/>
          </a:prstGeom>
        </p:spPr>
      </p:pic>
    </p:spTree>
    <p:extLst>
      <p:ext uri="{BB962C8B-B14F-4D97-AF65-F5344CB8AC3E}">
        <p14:creationId xmlns:p14="http://schemas.microsoft.com/office/powerpoint/2010/main" val="42494869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F1C47E08-E313-4126-81AE-A5A379934A0C}"/>
              </a:ext>
            </a:extLst>
          </p:cNvPr>
          <p:cNvPicPr>
            <a:picLocks noChangeAspect="1"/>
          </p:cNvPicPr>
          <p:nvPr/>
        </p:nvPicPr>
        <p:blipFill>
          <a:blip r:embed="rId3"/>
          <a:stretch>
            <a:fillRect/>
          </a:stretch>
        </p:blipFill>
        <p:spPr>
          <a:xfrm>
            <a:off x="0" y="1"/>
            <a:ext cx="11088210" cy="5380078"/>
          </a:xfrm>
          <a:prstGeom prst="rect">
            <a:avLst/>
          </a:prstGeom>
        </p:spPr>
      </p:pic>
    </p:spTree>
    <p:extLst>
      <p:ext uri="{BB962C8B-B14F-4D97-AF65-F5344CB8AC3E}">
        <p14:creationId xmlns:p14="http://schemas.microsoft.com/office/powerpoint/2010/main" val="414649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70367-98FB-4A82-8BFA-22505FC82188}"/>
              </a:ext>
            </a:extLst>
          </p:cNvPr>
          <p:cNvSpPr>
            <a:spLocks noGrp="1"/>
          </p:cNvSpPr>
          <p:nvPr>
            <p:ph type="title"/>
          </p:nvPr>
        </p:nvSpPr>
        <p:spPr>
          <a:xfrm>
            <a:off x="0" y="5069840"/>
            <a:ext cx="12192000" cy="1788161"/>
          </a:xfrm>
        </p:spPr>
        <p:txBody>
          <a:bodyPr>
            <a:normAutofit/>
          </a:bodyPr>
          <a:lstStyle/>
          <a:p>
            <a:r>
              <a:rPr lang="en-US" sz="1200" dirty="0"/>
              <a:t>Note:</a:t>
            </a:r>
          </a:p>
        </p:txBody>
      </p:sp>
      <p:pic>
        <p:nvPicPr>
          <p:cNvPr id="4" name="Picture 3">
            <a:extLst>
              <a:ext uri="{FF2B5EF4-FFF2-40B4-BE49-F238E27FC236}">
                <a16:creationId xmlns:a16="http://schemas.microsoft.com/office/drawing/2014/main" id="{2A965010-0F32-4806-A50B-6632847AC0F3}"/>
              </a:ext>
            </a:extLst>
          </p:cNvPr>
          <p:cNvPicPr>
            <a:picLocks noChangeAspect="1"/>
          </p:cNvPicPr>
          <p:nvPr/>
        </p:nvPicPr>
        <p:blipFill>
          <a:blip r:embed="rId3"/>
          <a:stretch>
            <a:fillRect/>
          </a:stretch>
        </p:blipFill>
        <p:spPr>
          <a:xfrm>
            <a:off x="-1" y="0"/>
            <a:ext cx="12191999" cy="3876653"/>
          </a:xfrm>
          <a:prstGeom prst="rect">
            <a:avLst/>
          </a:prstGeom>
        </p:spPr>
      </p:pic>
    </p:spTree>
    <p:extLst>
      <p:ext uri="{BB962C8B-B14F-4D97-AF65-F5344CB8AC3E}">
        <p14:creationId xmlns:p14="http://schemas.microsoft.com/office/powerpoint/2010/main" val="4171279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2691</TotalTime>
  <Words>3921</Words>
  <Application>Microsoft Office PowerPoint</Application>
  <PresentationFormat>Widescreen</PresentationFormat>
  <Paragraphs>701</Paragraphs>
  <Slides>150</Slides>
  <Notes>127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150</vt:i4>
      </vt:variant>
    </vt:vector>
  </HeadingPairs>
  <TitlesOfParts>
    <vt:vector size="156" baseType="lpstr">
      <vt:lpstr>Arial</vt:lpstr>
      <vt:lpstr>Calibri</vt:lpstr>
      <vt:lpstr>Calibri Light</vt:lpstr>
      <vt:lpstr>Times New Roman</vt:lpstr>
      <vt:lpstr>Wingdings</vt:lpstr>
      <vt:lpstr>Office Theme</vt:lpstr>
      <vt:lpstr>Giữa kì Y16 đợt 1</vt:lpstr>
      <vt:lpstr>Ung thư đại trực tràng</vt:lpstr>
      <vt:lpstr>Đề Y15 TN lần 1</vt:lpstr>
      <vt:lpstr>PowerPoint Presentation</vt:lpstr>
      <vt:lpstr>PowerPoint Presentation</vt:lpstr>
      <vt:lpstr>PowerPoint Presentation</vt:lpstr>
      <vt:lpstr>Note:</vt:lpstr>
      <vt:lpstr>Note:</vt:lpstr>
      <vt:lpstr>Note:</vt:lpstr>
      <vt:lpstr>Note:</vt:lpstr>
      <vt:lpstr>Note:</vt:lpstr>
      <vt:lpstr>Note:</vt:lpstr>
      <vt:lpstr>Note:</vt:lpstr>
      <vt:lpstr>Đề TN lần 2 Y14</vt:lpstr>
      <vt:lpstr>Note:</vt:lpstr>
      <vt:lpstr>Note:</vt:lpstr>
      <vt:lpstr>Note:</vt:lpstr>
      <vt:lpstr>Note:</vt:lpstr>
      <vt:lpstr>Note:</vt:lpstr>
      <vt:lpstr>Note:</vt:lpstr>
      <vt:lpstr>Note:</vt:lpstr>
      <vt:lpstr>TNLT lần 1 Y14</vt:lpstr>
      <vt:lpstr>Note:</vt:lpstr>
      <vt:lpstr>Note:</vt:lpstr>
      <vt:lpstr>Note:</vt:lpstr>
      <vt:lpstr>Note:</vt:lpstr>
      <vt:lpstr>Note:</vt:lpstr>
      <vt:lpstr>Note:</vt:lpstr>
      <vt:lpstr>Note:</vt:lpstr>
      <vt:lpstr>Note:</vt:lpstr>
      <vt:lpstr>TN lần 1 y13:</vt:lpstr>
      <vt:lpstr>Note:</vt:lpstr>
      <vt:lpstr>Note:</vt:lpstr>
      <vt:lpstr>Note:</vt:lpstr>
      <vt:lpstr>Note:</vt:lpstr>
      <vt:lpstr>Note:</vt:lpstr>
      <vt:lpstr>Note:</vt:lpstr>
      <vt:lpstr>Note:</vt:lpstr>
      <vt:lpstr>TNY13 lần 2 </vt:lpstr>
      <vt:lpstr>Note:</vt:lpstr>
      <vt:lpstr>Note:</vt:lpstr>
      <vt:lpstr>Note:</vt:lpstr>
      <vt:lpstr>Note:</vt:lpstr>
      <vt:lpstr>Note:</vt:lpstr>
      <vt:lpstr>Note:</vt:lpstr>
      <vt:lpstr>TNLT y13 lần 1</vt:lpstr>
      <vt:lpstr>Note:</vt:lpstr>
      <vt:lpstr>Note:</vt:lpstr>
      <vt:lpstr>Note:</vt:lpstr>
      <vt:lpstr>Note:</vt:lpstr>
      <vt:lpstr>Note:</vt:lpstr>
      <vt:lpstr>Note:</vt:lpstr>
      <vt:lpstr>Note:</vt:lpstr>
      <vt:lpstr>TNy12 lần 1</vt:lpstr>
      <vt:lpstr>Note:</vt:lpstr>
      <vt:lpstr>Note:</vt:lpstr>
      <vt:lpstr>Note:</vt:lpstr>
      <vt:lpstr>Note:</vt:lpstr>
      <vt:lpstr>Note:</vt:lpstr>
      <vt:lpstr>Note:</vt:lpstr>
      <vt:lpstr>TNy12 lần 2</vt:lpstr>
      <vt:lpstr>Note:</vt:lpstr>
      <vt:lpstr>Note:</vt:lpstr>
      <vt:lpstr>Note:</vt:lpstr>
      <vt:lpstr>Note:</vt:lpstr>
      <vt:lpstr>Note:</vt:lpstr>
      <vt:lpstr>Note:</vt:lpstr>
      <vt:lpstr>Note:</vt:lpstr>
      <vt:lpstr>Note:</vt:lpstr>
      <vt:lpstr>TNY12LT lần 1</vt:lpstr>
      <vt:lpstr>Note:</vt:lpstr>
      <vt:lpstr>Note:</vt:lpstr>
      <vt:lpstr>Note:</vt:lpstr>
      <vt:lpstr>Note:</vt:lpstr>
      <vt:lpstr>Note:</vt:lpstr>
      <vt:lpstr>Note:</vt:lpstr>
      <vt:lpstr>Note:</vt:lpstr>
      <vt:lpstr>TNLTy12 lần 2 </vt:lpstr>
      <vt:lpstr>Note:</vt:lpstr>
      <vt:lpstr>Note:</vt:lpstr>
      <vt:lpstr>Note:</vt:lpstr>
      <vt:lpstr>Note:</vt:lpstr>
      <vt:lpstr>Note:</vt:lpstr>
      <vt:lpstr>Note:</vt:lpstr>
      <vt:lpstr>Chú ý, quia kính  dính 2 đầu</vt:lpstr>
      <vt:lpstr>TNy11 lần 1</vt:lpstr>
      <vt:lpstr>Note:</vt:lpstr>
      <vt:lpstr>Note:</vt:lpstr>
      <vt:lpstr>Note:</vt:lpstr>
      <vt:lpstr>Note:</vt:lpstr>
      <vt:lpstr>Note:</vt:lpstr>
      <vt:lpstr>Note:</vt:lpstr>
      <vt:lpstr>HKI Y15 </vt:lpstr>
      <vt:lpstr>Note:  1. Cắt trước: u đoạn cuối đại tràng chậu hông và u trực tràng trên (Cách rìa hậu môn từ 10-15cm) 2. Cắt trước thấp: u trực tràng giữa (cách rìa hậu môn từ 6-10cm) 3. Cắt trước cực thấp: u trực tràng thấp (Cách rìa hậu môn 5 cm) 4. Cắt gian cơ thắt: u trực tràng thấp cách rìa 4, 3, 2cm (diện cắt dưới u cách rìa hậu môn 2 cm) 5. PT Miles: (không bảo toàn cơ thắt) - U cách rìa &lt; 6cm và xâm lấn cơ thắt - U trực tràng giữa: 6-10 nhưng không thể bảo toàn cơ thắt vì lí do nhất định 6. PT Harmann: hiện ít sử dụng, đặt hậu môn nhân tạo cả đời và đóng mỏm cụt trực tràng.  </vt:lpstr>
      <vt:lpstr>Note:</vt:lpstr>
      <vt:lpstr>Note:</vt:lpstr>
      <vt:lpstr>Note:</vt:lpstr>
      <vt:lpstr>Note:</vt:lpstr>
      <vt:lpstr>Note:</vt:lpstr>
      <vt:lpstr>Note:</vt:lpstr>
      <vt:lpstr>Note:</vt:lpstr>
      <vt:lpstr>HKIIY15</vt:lpstr>
      <vt:lpstr>Note:</vt:lpstr>
      <vt:lpstr>Note:</vt:lpstr>
      <vt:lpstr>Note:</vt:lpstr>
      <vt:lpstr>Note:</vt:lpstr>
      <vt:lpstr>Đề thi lại Y15</vt:lpstr>
      <vt:lpstr>Note:</vt:lpstr>
      <vt:lpstr>Note:</vt:lpstr>
      <vt:lpstr>Note:</vt:lpstr>
      <vt:lpstr>Note:</vt:lpstr>
      <vt:lpstr>Note:</vt:lpstr>
      <vt:lpstr>Note:</vt:lpstr>
      <vt:lpstr>HKIY14</vt:lpstr>
      <vt:lpstr>Note:</vt:lpstr>
      <vt:lpstr>Note:</vt:lpstr>
      <vt:lpstr>HKIIY14</vt:lpstr>
      <vt:lpstr>Note:</vt:lpstr>
      <vt:lpstr>Note:</vt:lpstr>
      <vt:lpstr>Note:</vt:lpstr>
      <vt:lpstr>Note:</vt:lpstr>
      <vt:lpstr>HKIY13 lần 1</vt:lpstr>
      <vt:lpstr>Note:</vt:lpstr>
      <vt:lpstr>Note:</vt:lpstr>
      <vt:lpstr>Note:</vt:lpstr>
      <vt:lpstr>Note:</vt:lpstr>
      <vt:lpstr>Note:</vt:lpstr>
      <vt:lpstr>HKIY12</vt:lpstr>
      <vt:lpstr>Note:</vt:lpstr>
      <vt:lpstr>Note:</vt:lpstr>
      <vt:lpstr>Note:</vt:lpstr>
      <vt:lpstr>Note:</vt:lpstr>
      <vt:lpstr>Note:</vt:lpstr>
      <vt:lpstr>Note:</vt:lpstr>
      <vt:lpstr>HKIIY12</vt:lpstr>
      <vt:lpstr>Note:</vt:lpstr>
      <vt:lpstr>Note:</vt:lpstr>
      <vt:lpstr>Y3Y15 lần 1</vt:lpstr>
      <vt:lpstr>Note:</vt:lpstr>
      <vt:lpstr>Note:</vt:lpstr>
      <vt:lpstr>Note:</vt:lpstr>
      <vt:lpstr>Y3Y14 lần 1</vt:lpstr>
      <vt:lpstr>Note:</vt:lpstr>
      <vt:lpstr>Note:</vt:lpstr>
      <vt:lpstr>Note:</vt:lpstr>
      <vt:lpstr>Y3Y13</vt:lpstr>
      <vt:lpstr>Note:</vt:lpstr>
      <vt:lpstr>Note:</vt:lpstr>
      <vt:lpstr>Note:</vt:lpstr>
      <vt:lpstr>Note: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dc:title>
  <dc:creator>nguyen thanh</dc:creator>
  <cp:lastModifiedBy>Admin</cp:lastModifiedBy>
  <cp:revision>37</cp:revision>
  <dcterms:created xsi:type="dcterms:W3CDTF">2021-06-10T08:00:04Z</dcterms:created>
  <dcterms:modified xsi:type="dcterms:W3CDTF">2022-05-04T10:35:22Z</dcterms:modified>
</cp:coreProperties>
</file>